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72" name="Shape 672"/>
          <p:cNvSpPr/>
          <p:nvPr>
            <p:ph type="sldImg"/>
          </p:nvPr>
        </p:nvSpPr>
        <p:spPr>
          <a:xfrm>
            <a:off x="1143000" y="685800"/>
            <a:ext cx="4572000" cy="3429000"/>
          </a:xfrm>
          <a:prstGeom prst="rect">
            <a:avLst/>
          </a:prstGeom>
        </p:spPr>
        <p:txBody>
          <a:bodyPr/>
          <a:lstStyle/>
          <a:p>
            <a:pPr/>
          </a:p>
        </p:txBody>
      </p:sp>
      <p:sp>
        <p:nvSpPr>
          <p:cNvPr id="673" name="Shape 6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BLANK">
    <p:spTree>
      <p:nvGrpSpPr>
        <p:cNvPr id="1" name=""/>
        <p:cNvGrpSpPr/>
        <p:nvPr/>
      </p:nvGrpSpPr>
      <p:grpSpPr>
        <a:xfrm>
          <a:off x="0" y="0"/>
          <a:ext cx="0" cy="0"/>
          <a:chOff x="0" y="0"/>
          <a:chExt cx="0" cy="0"/>
        </a:xfrm>
      </p:grpSpPr>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_OBJECTS">
    <p:spTree>
      <p:nvGrpSpPr>
        <p:cNvPr id="1" name=""/>
        <p:cNvGrpSpPr/>
        <p:nvPr/>
      </p:nvGrpSpPr>
      <p:grpSpPr>
        <a:xfrm>
          <a:off x="0" y="0"/>
          <a:ext cx="0" cy="0"/>
          <a:chOff x="0" y="0"/>
          <a:chExt cx="0" cy="0"/>
        </a:xfrm>
      </p:grpSpPr>
      <p:pic>
        <p:nvPicPr>
          <p:cNvPr id="101"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2" name="Title Text"/>
          <p:cNvSpPr txBox="1"/>
          <p:nvPr>
            <p:ph type="title"/>
          </p:nvPr>
        </p:nvSpPr>
        <p:spPr>
          <a:xfrm>
            <a:off x="838200" y="660400"/>
            <a:ext cx="10515600" cy="1030288"/>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103" name="Body Level One…"/>
          <p:cNvSpPr txBox="1"/>
          <p:nvPr>
            <p:ph type="body" sz="half" idx="1"/>
          </p:nvPr>
        </p:nvSpPr>
        <p:spPr>
          <a:xfrm>
            <a:off x="838200" y="1825625"/>
            <a:ext cx="5181600" cy="4351338"/>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04" name="Google Shape;72;p12"/>
          <p:cNvSpPr txBox="1"/>
          <p:nvPr>
            <p:ph type="body" sz="half" idx="21"/>
          </p:nvPr>
        </p:nvSpPr>
        <p:spPr>
          <a:xfrm>
            <a:off x="6172200" y="1825625"/>
            <a:ext cx="5181600" cy="435133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105"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HEADER">
    <p:spTree>
      <p:nvGrpSpPr>
        <p:cNvPr id="1" name=""/>
        <p:cNvGrpSpPr/>
        <p:nvPr/>
      </p:nvGrpSpPr>
      <p:grpSpPr>
        <a:xfrm>
          <a:off x="0" y="0"/>
          <a:ext cx="0" cy="0"/>
          <a:chOff x="0" y="0"/>
          <a:chExt cx="0" cy="0"/>
        </a:xfrm>
      </p:grpSpPr>
      <p:pic>
        <p:nvPicPr>
          <p:cNvPr id="112"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3" name="Title Text"/>
          <p:cNvSpPr txBox="1"/>
          <p:nvPr>
            <p:ph type="title"/>
          </p:nvPr>
        </p:nvSpPr>
        <p:spPr>
          <a:xfrm>
            <a:off x="831850" y="1709738"/>
            <a:ext cx="10515600" cy="2852737"/>
          </a:xfrm>
          <a:prstGeom prst="rect">
            <a:avLst/>
          </a:prstGeom>
        </p:spPr>
        <p:txBody>
          <a:bodyPr lIns="45699" tIns="45699" rIns="45699" bIns="45699" anchor="b">
            <a:normAutofit fontScale="100000" lnSpcReduction="0"/>
          </a:bodyPr>
          <a:lstStyle>
            <a:lvl1pPr>
              <a:lnSpc>
                <a:spcPct val="90000"/>
              </a:lnSpc>
              <a:defRPr sz="6000">
                <a:latin typeface="Calibri"/>
                <a:ea typeface="Calibri"/>
                <a:cs typeface="Calibri"/>
                <a:sym typeface="Calibri"/>
              </a:defRPr>
            </a:lvl1pPr>
          </a:lstStyle>
          <a:p>
            <a:pPr/>
            <a:r>
              <a:t>Title Text</a:t>
            </a:r>
          </a:p>
        </p:txBody>
      </p:sp>
      <p:sp>
        <p:nvSpPr>
          <p:cNvPr id="114" name="Body Level One…"/>
          <p:cNvSpPr txBox="1"/>
          <p:nvPr>
            <p:ph type="body" sz="quarter" idx="1"/>
          </p:nvPr>
        </p:nvSpPr>
        <p:spPr>
          <a:xfrm>
            <a:off x="831850" y="4589462"/>
            <a:ext cx="10515600" cy="1500188"/>
          </a:xfrm>
          <a:prstGeom prst="rect">
            <a:avLst/>
          </a:prstGeom>
        </p:spPr>
        <p:txBody>
          <a:bodyPr lIns="45699" tIns="45699" rIns="45699" bIns="45699">
            <a:normAutofit fontScale="100000" lnSpcReduction="0"/>
          </a:bodyPr>
          <a:lstStyle>
            <a:lvl1pPr marL="228600">
              <a:lnSpc>
                <a:spcPct val="90000"/>
              </a:lnSpc>
              <a:spcBef>
                <a:spcPts val="1000"/>
              </a:spcBef>
              <a:defRPr sz="2400">
                <a:solidFill>
                  <a:srgbClr val="888888"/>
                </a:solidFill>
                <a:latin typeface="Calibri"/>
                <a:ea typeface="Calibri"/>
                <a:cs typeface="Calibri"/>
                <a:sym typeface="Calibri"/>
              </a:defRPr>
            </a:lvl1pPr>
            <a:lvl2pPr marL="228600" indent="457200">
              <a:lnSpc>
                <a:spcPct val="90000"/>
              </a:lnSpc>
              <a:spcBef>
                <a:spcPts val="1000"/>
              </a:spcBef>
              <a:defRPr sz="2400">
                <a:solidFill>
                  <a:srgbClr val="888888"/>
                </a:solidFill>
                <a:latin typeface="Calibri"/>
                <a:ea typeface="Calibri"/>
                <a:cs typeface="Calibri"/>
                <a:sym typeface="Calibri"/>
              </a:defRPr>
            </a:lvl2pPr>
            <a:lvl3pPr marL="228600" indent="914400">
              <a:lnSpc>
                <a:spcPct val="90000"/>
              </a:lnSpc>
              <a:spcBef>
                <a:spcPts val="1000"/>
              </a:spcBef>
              <a:defRPr sz="2400">
                <a:solidFill>
                  <a:srgbClr val="888888"/>
                </a:solidFill>
                <a:latin typeface="Calibri"/>
                <a:ea typeface="Calibri"/>
                <a:cs typeface="Calibri"/>
                <a:sym typeface="Calibri"/>
              </a:defRPr>
            </a:lvl3pPr>
            <a:lvl4pPr marL="228600" indent="1371600">
              <a:lnSpc>
                <a:spcPct val="90000"/>
              </a:lnSpc>
              <a:spcBef>
                <a:spcPts val="1000"/>
              </a:spcBef>
              <a:defRPr sz="2400">
                <a:solidFill>
                  <a:srgbClr val="888888"/>
                </a:solidFill>
                <a:latin typeface="Calibri"/>
                <a:ea typeface="Calibri"/>
                <a:cs typeface="Calibri"/>
                <a:sym typeface="Calibri"/>
              </a:defRPr>
            </a:lvl4pPr>
            <a:lvl5pPr marL="228600" indent="1828800">
              <a:lnSpc>
                <a:spcPct val="90000"/>
              </a:lnSpc>
              <a:spcBef>
                <a:spcPts val="1000"/>
              </a:spcBef>
              <a:defRPr sz="2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5"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JECT">
    <p:spTree>
      <p:nvGrpSpPr>
        <p:cNvPr id="1" name=""/>
        <p:cNvGrpSpPr/>
        <p:nvPr/>
      </p:nvGrpSpPr>
      <p:grpSpPr>
        <a:xfrm>
          <a:off x="0" y="0"/>
          <a:ext cx="0" cy="0"/>
          <a:chOff x="0" y="0"/>
          <a:chExt cx="0" cy="0"/>
        </a:xfrm>
      </p:grpSpPr>
      <p:pic>
        <p:nvPicPr>
          <p:cNvPr id="122" name="image3.jpeg" descr="image3.jpe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3" name="Title Text"/>
          <p:cNvSpPr txBox="1"/>
          <p:nvPr>
            <p:ph type="title"/>
          </p:nvPr>
        </p:nvSpPr>
        <p:spPr>
          <a:xfrm>
            <a:off x="838200" y="660400"/>
            <a:ext cx="10515600" cy="1030288"/>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124" name="Body Level One…"/>
          <p:cNvSpPr txBox="1"/>
          <p:nvPr>
            <p:ph type="body" sz="half" idx="1"/>
          </p:nvPr>
        </p:nvSpPr>
        <p:spPr>
          <a:xfrm>
            <a:off x="838200" y="1890712"/>
            <a:ext cx="10515600" cy="3076576"/>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5"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pic>
        <p:nvPicPr>
          <p:cNvPr id="132"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3" name="Title Text"/>
          <p:cNvSpPr txBox="1"/>
          <p:nvPr>
            <p:ph type="title"/>
          </p:nvPr>
        </p:nvSpPr>
        <p:spPr>
          <a:xfrm>
            <a:off x="1524000" y="1122362"/>
            <a:ext cx="9144000" cy="2387601"/>
          </a:xfrm>
          <a:prstGeom prst="rect">
            <a:avLst/>
          </a:prstGeom>
        </p:spPr>
        <p:txBody>
          <a:bodyPr lIns="45699" tIns="45699" rIns="45699" bIns="45699" anchor="b">
            <a:normAutofit fontScale="100000" lnSpcReduction="0"/>
          </a:bodyPr>
          <a:lstStyle>
            <a:lvl1pPr algn="ctr">
              <a:lnSpc>
                <a:spcPct val="90000"/>
              </a:lnSpc>
              <a:defRPr sz="6000">
                <a:latin typeface="Calibri"/>
                <a:ea typeface="Calibri"/>
                <a:cs typeface="Calibri"/>
                <a:sym typeface="Calibri"/>
              </a:defRPr>
            </a:lvl1pPr>
          </a:lstStyle>
          <a:p>
            <a:pPr/>
            <a:r>
              <a:t>Title Text</a:t>
            </a:r>
          </a:p>
        </p:txBody>
      </p:sp>
      <p:sp>
        <p:nvSpPr>
          <p:cNvPr id="134" name="Body Level One…"/>
          <p:cNvSpPr txBox="1"/>
          <p:nvPr>
            <p:ph type="body" sz="quarter" idx="1"/>
          </p:nvPr>
        </p:nvSpPr>
        <p:spPr>
          <a:xfrm>
            <a:off x="1524000" y="3602037"/>
            <a:ext cx="9144000" cy="1655763"/>
          </a:xfrm>
          <a:prstGeom prst="rect">
            <a:avLst/>
          </a:prstGeom>
        </p:spPr>
        <p:txBody>
          <a:bodyPr lIns="45699" tIns="45699" rIns="45699" bIns="45699">
            <a:normAutofit fontScale="100000" lnSpcReduction="0"/>
          </a:bodyPr>
          <a:lstStyle>
            <a:lvl1pPr marL="406400" indent="-355600" algn="ctr">
              <a:lnSpc>
                <a:spcPct val="90000"/>
              </a:lnSpc>
              <a:spcBef>
                <a:spcPts val="1000"/>
              </a:spcBef>
              <a:defRPr sz="2400">
                <a:latin typeface="Calibri"/>
                <a:ea typeface="Calibri"/>
                <a:cs typeface="Calibri"/>
                <a:sym typeface="Calibri"/>
              </a:defRPr>
            </a:lvl1pPr>
            <a:lvl2pPr marL="406400" indent="127000" algn="ctr">
              <a:lnSpc>
                <a:spcPct val="90000"/>
              </a:lnSpc>
              <a:spcBef>
                <a:spcPts val="1000"/>
              </a:spcBef>
              <a:defRPr sz="2400">
                <a:latin typeface="Calibri"/>
                <a:ea typeface="Calibri"/>
                <a:cs typeface="Calibri"/>
                <a:sym typeface="Calibri"/>
              </a:defRPr>
            </a:lvl2pPr>
            <a:lvl3pPr marL="406400" indent="609600" algn="ctr">
              <a:lnSpc>
                <a:spcPct val="90000"/>
              </a:lnSpc>
              <a:spcBef>
                <a:spcPts val="1000"/>
              </a:spcBef>
              <a:defRPr sz="2400">
                <a:latin typeface="Calibri"/>
                <a:ea typeface="Calibri"/>
                <a:cs typeface="Calibri"/>
                <a:sym typeface="Calibri"/>
              </a:defRPr>
            </a:lvl3pPr>
            <a:lvl4pPr marL="406400" indent="1079500" algn="ctr">
              <a:lnSpc>
                <a:spcPct val="90000"/>
              </a:lnSpc>
              <a:spcBef>
                <a:spcPts val="1000"/>
              </a:spcBef>
              <a:defRPr sz="2400">
                <a:latin typeface="Calibri"/>
                <a:ea typeface="Calibri"/>
                <a:cs typeface="Calibri"/>
                <a:sym typeface="Calibri"/>
              </a:defRPr>
            </a:lvl4pPr>
            <a:lvl5pPr marL="406400" indent="1536700" algn="ctr">
              <a:lnSpc>
                <a:spcPct val="90000"/>
              </a:lnSpc>
              <a:spcBef>
                <a:spcPts val="1000"/>
              </a:spcBef>
              <a:defRPr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5"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 Title and Text">
    <p:spTree>
      <p:nvGrpSpPr>
        <p:cNvPr id="1" name=""/>
        <p:cNvGrpSpPr/>
        <p:nvPr/>
      </p:nvGrpSpPr>
      <p:grpSpPr>
        <a:xfrm>
          <a:off x="0" y="0"/>
          <a:ext cx="0" cy="0"/>
          <a:chOff x="0" y="0"/>
          <a:chExt cx="0" cy="0"/>
        </a:xfrm>
      </p:grpSpPr>
      <p:pic>
        <p:nvPicPr>
          <p:cNvPr id="142"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3" name="Title Text"/>
          <p:cNvSpPr txBox="1"/>
          <p:nvPr>
            <p:ph type="title"/>
          </p:nvPr>
        </p:nvSpPr>
        <p:spPr>
          <a:xfrm rot="5400000">
            <a:off x="7133431" y="1956593"/>
            <a:ext cx="5811839" cy="2628901"/>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144" name="Body Level One…"/>
          <p:cNvSpPr txBox="1"/>
          <p:nvPr>
            <p:ph type="body" idx="1"/>
          </p:nvPr>
        </p:nvSpPr>
        <p:spPr>
          <a:xfrm rot="5400000">
            <a:off x="1799431" y="-596107"/>
            <a:ext cx="5811838" cy="7734301"/>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45"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Vertical Text">
    <p:spTree>
      <p:nvGrpSpPr>
        <p:cNvPr id="1" name=""/>
        <p:cNvGrpSpPr/>
        <p:nvPr/>
      </p:nvGrpSpPr>
      <p:grpSpPr>
        <a:xfrm>
          <a:off x="0" y="0"/>
          <a:ext cx="0" cy="0"/>
          <a:chOff x="0" y="0"/>
          <a:chExt cx="0" cy="0"/>
        </a:xfrm>
      </p:grpSpPr>
      <p:pic>
        <p:nvPicPr>
          <p:cNvPr id="152"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3" name="Title Text"/>
          <p:cNvSpPr txBox="1"/>
          <p:nvPr>
            <p:ph type="title"/>
          </p:nvPr>
        </p:nvSpPr>
        <p:spPr>
          <a:xfrm>
            <a:off x="838200" y="660400"/>
            <a:ext cx="10515600" cy="1030288"/>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154" name="Body Level One…"/>
          <p:cNvSpPr txBox="1"/>
          <p:nvPr>
            <p:ph type="body" sz="half" idx="1"/>
          </p:nvPr>
        </p:nvSpPr>
        <p:spPr>
          <a:xfrm rot="5400000">
            <a:off x="4557712" y="-1893887"/>
            <a:ext cx="3076576" cy="10515601"/>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5"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162"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3" name="Title Text"/>
          <p:cNvSpPr txBox="1"/>
          <p:nvPr>
            <p:ph type="title"/>
          </p:nvPr>
        </p:nvSpPr>
        <p:spPr>
          <a:xfrm>
            <a:off x="839787" y="457200"/>
            <a:ext cx="3932239" cy="1600200"/>
          </a:xfrm>
          <a:prstGeom prst="rect">
            <a:avLst/>
          </a:prstGeom>
        </p:spPr>
        <p:txBody>
          <a:bodyPr lIns="45699" tIns="45699" rIns="45699" bIns="45699"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164" name="Google Shape;39;p7"/>
          <p:cNvSpPr/>
          <p:nvPr>
            <p:ph type="pic" sz="half" idx="21"/>
          </p:nvPr>
        </p:nvSpPr>
        <p:spPr>
          <a:xfrm>
            <a:off x="5183187" y="987425"/>
            <a:ext cx="6172201" cy="4873625"/>
          </a:xfrm>
          <a:prstGeom prst="rect">
            <a:avLst/>
          </a:prstGeom>
        </p:spPr>
        <p:txBody>
          <a:bodyPr lIns="91439" rIns="91439"/>
          <a:lstStyle/>
          <a:p>
            <a:pPr/>
          </a:p>
        </p:txBody>
      </p:sp>
      <p:sp>
        <p:nvSpPr>
          <p:cNvPr id="165" name="Body Level One…"/>
          <p:cNvSpPr txBox="1"/>
          <p:nvPr>
            <p:ph type="body" sz="quarter" idx="1"/>
          </p:nvPr>
        </p:nvSpPr>
        <p:spPr>
          <a:xfrm>
            <a:off x="839787" y="2057400"/>
            <a:ext cx="3932239" cy="3811588"/>
          </a:xfrm>
          <a:prstGeom prst="rect">
            <a:avLst/>
          </a:prstGeom>
        </p:spPr>
        <p:txBody>
          <a:bodyPr lIns="45699" tIns="45699" rIns="45699" bIns="45699">
            <a:normAutofit fontScale="100000" lnSpcReduction="0"/>
          </a:bodyPr>
          <a:lstStyle>
            <a:lvl1pPr marL="228600">
              <a:lnSpc>
                <a:spcPct val="90000"/>
              </a:lnSpc>
              <a:spcBef>
                <a:spcPts val="1000"/>
              </a:spcBef>
              <a:defRPr sz="1600">
                <a:latin typeface="Calibri"/>
                <a:ea typeface="Calibri"/>
                <a:cs typeface="Calibri"/>
                <a:sym typeface="Calibri"/>
              </a:defRPr>
            </a:lvl1pPr>
            <a:lvl2pPr marL="228600" indent="457200">
              <a:lnSpc>
                <a:spcPct val="90000"/>
              </a:lnSpc>
              <a:spcBef>
                <a:spcPts val="1000"/>
              </a:spcBef>
              <a:defRPr sz="1600">
                <a:latin typeface="Calibri"/>
                <a:ea typeface="Calibri"/>
                <a:cs typeface="Calibri"/>
                <a:sym typeface="Calibri"/>
              </a:defRPr>
            </a:lvl2pPr>
            <a:lvl3pPr marL="228600" indent="914400">
              <a:lnSpc>
                <a:spcPct val="90000"/>
              </a:lnSpc>
              <a:spcBef>
                <a:spcPts val="1000"/>
              </a:spcBef>
              <a:defRPr sz="1600">
                <a:latin typeface="Calibri"/>
                <a:ea typeface="Calibri"/>
                <a:cs typeface="Calibri"/>
                <a:sym typeface="Calibri"/>
              </a:defRPr>
            </a:lvl3pPr>
            <a:lvl4pPr marL="228600" indent="1371600">
              <a:lnSpc>
                <a:spcPct val="90000"/>
              </a:lnSpc>
              <a:spcBef>
                <a:spcPts val="1000"/>
              </a:spcBef>
              <a:defRPr sz="1600">
                <a:latin typeface="Calibri"/>
                <a:ea typeface="Calibri"/>
                <a:cs typeface="Calibri"/>
                <a:sym typeface="Calibri"/>
              </a:defRPr>
            </a:lvl4pPr>
            <a:lvl5pPr marL="228600" indent="1828800">
              <a:lnSpc>
                <a:spcPct val="90000"/>
              </a:lnSpc>
              <a:spcBef>
                <a:spcPts val="1000"/>
              </a:spcBef>
              <a:defRPr sz="16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6"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173"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4" name="Title Text"/>
          <p:cNvSpPr txBox="1"/>
          <p:nvPr>
            <p:ph type="title"/>
          </p:nvPr>
        </p:nvSpPr>
        <p:spPr>
          <a:xfrm>
            <a:off x="839787" y="457200"/>
            <a:ext cx="3932239" cy="1600200"/>
          </a:xfrm>
          <a:prstGeom prst="rect">
            <a:avLst/>
          </a:prstGeom>
        </p:spPr>
        <p:txBody>
          <a:bodyPr lIns="45699" tIns="45699" rIns="45699" bIns="45699"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175" name="Body Level One…"/>
          <p:cNvSpPr txBox="1"/>
          <p:nvPr>
            <p:ph type="body" sz="half" idx="1"/>
          </p:nvPr>
        </p:nvSpPr>
        <p:spPr>
          <a:xfrm>
            <a:off x="5183187" y="987425"/>
            <a:ext cx="6172201" cy="4873625"/>
          </a:xfrm>
          <a:prstGeom prst="rect">
            <a:avLst/>
          </a:prstGeom>
        </p:spPr>
        <p:txBody>
          <a:bodyPr lIns="45699" tIns="45699" rIns="45699" bIns="45699">
            <a:normAutofit fontScale="100000" lnSpcReduction="0"/>
          </a:bodyPr>
          <a:lstStyle>
            <a:lvl1pPr marL="457200" indent="-431800">
              <a:lnSpc>
                <a:spcPct val="90000"/>
              </a:lnSpc>
              <a:spcBef>
                <a:spcPts val="1000"/>
              </a:spcBef>
              <a:buClr>
                <a:srgbClr val="000000"/>
              </a:buClr>
              <a:buSzPts val="3200"/>
              <a:buFont typeface="Arial"/>
              <a:buChar char="•"/>
              <a:defRPr sz="3200">
                <a:latin typeface="Calibri"/>
                <a:ea typeface="Calibri"/>
                <a:cs typeface="Calibri"/>
                <a:sym typeface="Calibri"/>
              </a:defRPr>
            </a:lvl1pPr>
            <a:lvl2pPr marL="972457" indent="-464457">
              <a:lnSpc>
                <a:spcPct val="90000"/>
              </a:lnSpc>
              <a:spcBef>
                <a:spcPts val="1000"/>
              </a:spcBef>
              <a:buClr>
                <a:srgbClr val="000000"/>
              </a:buClr>
              <a:buSzPts val="3200"/>
              <a:buFont typeface="Arial"/>
              <a:buChar char="•"/>
              <a:defRPr sz="3200">
                <a:latin typeface="Calibri"/>
                <a:ea typeface="Calibri"/>
                <a:cs typeface="Calibri"/>
                <a:sym typeface="Calibri"/>
              </a:defRPr>
            </a:lvl2pPr>
            <a:lvl3pPr marL="1498600" indent="-508000">
              <a:lnSpc>
                <a:spcPct val="90000"/>
              </a:lnSpc>
              <a:spcBef>
                <a:spcPts val="1000"/>
              </a:spcBef>
              <a:buClr>
                <a:srgbClr val="000000"/>
              </a:buClr>
              <a:buSzPts val="3200"/>
              <a:buFont typeface="Arial"/>
              <a:buChar char="•"/>
              <a:defRPr sz="3200">
                <a:latin typeface="Calibri"/>
                <a:ea typeface="Calibri"/>
                <a:cs typeface="Calibri"/>
                <a:sym typeface="Calibri"/>
              </a:defRPr>
            </a:lvl3pPr>
            <a:lvl4pPr marL="2042160" indent="-568960">
              <a:lnSpc>
                <a:spcPct val="90000"/>
              </a:lnSpc>
              <a:spcBef>
                <a:spcPts val="1000"/>
              </a:spcBef>
              <a:buClr>
                <a:srgbClr val="000000"/>
              </a:buClr>
              <a:buSzPts val="3200"/>
              <a:buFont typeface="Arial"/>
              <a:buChar char="•"/>
              <a:defRPr sz="3200">
                <a:latin typeface="Calibri"/>
                <a:ea typeface="Calibri"/>
                <a:cs typeface="Calibri"/>
                <a:sym typeface="Calibri"/>
              </a:defRPr>
            </a:lvl4pPr>
            <a:lvl5pPr marL="2499360" indent="-568960">
              <a:lnSpc>
                <a:spcPct val="90000"/>
              </a:lnSpc>
              <a:spcBef>
                <a:spcPts val="1000"/>
              </a:spcBef>
              <a:buClr>
                <a:srgbClr val="000000"/>
              </a:buClr>
              <a:buSzPts val="3200"/>
              <a:buFont typeface="Arial"/>
              <a:buChar char="•"/>
              <a:defRPr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76" name="Google Shape;47;p8"/>
          <p:cNvSpPr txBox="1"/>
          <p:nvPr>
            <p:ph type="body" sz="quarter" idx="21"/>
          </p:nvPr>
        </p:nvSpPr>
        <p:spPr>
          <a:xfrm>
            <a:off x="839787" y="2057400"/>
            <a:ext cx="3932238" cy="3811588"/>
          </a:xfrm>
          <a:prstGeom prst="rect">
            <a:avLst/>
          </a:prstGeom>
        </p:spPr>
        <p:txBody>
          <a:bodyPr lIns="45699" tIns="45699" rIns="45699" bIns="45699">
            <a:normAutofit fontScale="100000" lnSpcReduction="0"/>
          </a:bodyPr>
          <a:lstStyle/>
          <a:p>
            <a:pPr marL="228600">
              <a:lnSpc>
                <a:spcPct val="90000"/>
              </a:lnSpc>
              <a:spcBef>
                <a:spcPts val="1000"/>
              </a:spcBef>
              <a:defRPr sz="1600">
                <a:latin typeface="Calibri"/>
                <a:ea typeface="Calibri"/>
                <a:cs typeface="Calibri"/>
                <a:sym typeface="Calibri"/>
              </a:defRPr>
            </a:pPr>
          </a:p>
        </p:txBody>
      </p:sp>
      <p:sp>
        <p:nvSpPr>
          <p:cNvPr id="177"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184"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5"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192"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93" name="Title Text"/>
          <p:cNvSpPr txBox="1"/>
          <p:nvPr>
            <p:ph type="title"/>
          </p:nvPr>
        </p:nvSpPr>
        <p:spPr>
          <a:xfrm>
            <a:off x="838200" y="660400"/>
            <a:ext cx="10515600" cy="1030288"/>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194"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spTree>
      <p:nvGrpSpPr>
        <p:cNvPr id="1" name=""/>
        <p:cNvGrpSpPr/>
        <p:nvPr/>
      </p:nvGrpSpPr>
      <p:grpSpPr>
        <a:xfrm>
          <a:off x="0" y="0"/>
          <a:ext cx="0" cy="0"/>
          <a:chOff x="0" y="0"/>
          <a:chExt cx="0" cy="0"/>
        </a:xfrm>
      </p:grpSpPr>
      <p:pic>
        <p:nvPicPr>
          <p:cNvPr id="19"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0" name="Title Text"/>
          <p:cNvSpPr txBox="1"/>
          <p:nvPr>
            <p:ph type="title"/>
          </p:nvPr>
        </p:nvSpPr>
        <p:spPr>
          <a:xfrm>
            <a:off x="1524000" y="1122362"/>
            <a:ext cx="9144000" cy="2387601"/>
          </a:xfrm>
          <a:prstGeom prst="rect">
            <a:avLst/>
          </a:prstGeom>
        </p:spPr>
        <p:txBody>
          <a:bodyPr lIns="45699" tIns="45699" rIns="45699" bIns="45699" anchor="b">
            <a:normAutofit fontScale="100000" lnSpcReduction="0"/>
          </a:bodyPr>
          <a:lstStyle>
            <a:lvl1pPr algn="ctr">
              <a:lnSpc>
                <a:spcPct val="90000"/>
              </a:lnSpc>
              <a:defRPr sz="6000">
                <a:latin typeface="Calibri"/>
                <a:ea typeface="Calibri"/>
                <a:cs typeface="Calibri"/>
                <a:sym typeface="Calibri"/>
              </a:defRPr>
            </a:lvl1pPr>
          </a:lstStyle>
          <a:p>
            <a:pPr/>
            <a:r>
              <a:t>Title Text</a:t>
            </a:r>
          </a:p>
        </p:txBody>
      </p:sp>
      <p:sp>
        <p:nvSpPr>
          <p:cNvPr id="21" name="Body Level One…"/>
          <p:cNvSpPr txBox="1"/>
          <p:nvPr>
            <p:ph type="body" sz="quarter" idx="1"/>
          </p:nvPr>
        </p:nvSpPr>
        <p:spPr>
          <a:xfrm>
            <a:off x="1524000" y="3602037"/>
            <a:ext cx="9144000" cy="1655763"/>
          </a:xfrm>
          <a:prstGeom prst="rect">
            <a:avLst/>
          </a:prstGeom>
        </p:spPr>
        <p:txBody>
          <a:bodyPr lIns="45699" tIns="45699" rIns="45699" bIns="45699">
            <a:normAutofit fontScale="100000" lnSpcReduction="0"/>
          </a:bodyPr>
          <a:lstStyle>
            <a:lvl1pPr marL="406400" indent="-355600" algn="ctr">
              <a:lnSpc>
                <a:spcPct val="90000"/>
              </a:lnSpc>
              <a:spcBef>
                <a:spcPts val="1000"/>
              </a:spcBef>
              <a:defRPr sz="2400">
                <a:latin typeface="Calibri"/>
                <a:ea typeface="Calibri"/>
                <a:cs typeface="Calibri"/>
                <a:sym typeface="Calibri"/>
              </a:defRPr>
            </a:lvl1pPr>
            <a:lvl2pPr marL="406400" indent="127000" algn="ctr">
              <a:lnSpc>
                <a:spcPct val="90000"/>
              </a:lnSpc>
              <a:spcBef>
                <a:spcPts val="1000"/>
              </a:spcBef>
              <a:defRPr sz="2400">
                <a:latin typeface="Calibri"/>
                <a:ea typeface="Calibri"/>
                <a:cs typeface="Calibri"/>
                <a:sym typeface="Calibri"/>
              </a:defRPr>
            </a:lvl2pPr>
            <a:lvl3pPr marL="406400" indent="609600" algn="ctr">
              <a:lnSpc>
                <a:spcPct val="90000"/>
              </a:lnSpc>
              <a:spcBef>
                <a:spcPts val="1000"/>
              </a:spcBef>
              <a:defRPr sz="2400">
                <a:latin typeface="Calibri"/>
                <a:ea typeface="Calibri"/>
                <a:cs typeface="Calibri"/>
                <a:sym typeface="Calibri"/>
              </a:defRPr>
            </a:lvl3pPr>
            <a:lvl4pPr marL="406400" indent="1079500" algn="ctr">
              <a:lnSpc>
                <a:spcPct val="90000"/>
              </a:lnSpc>
              <a:spcBef>
                <a:spcPts val="1000"/>
              </a:spcBef>
              <a:defRPr sz="2400">
                <a:latin typeface="Calibri"/>
                <a:ea typeface="Calibri"/>
                <a:cs typeface="Calibri"/>
                <a:sym typeface="Calibri"/>
              </a:defRPr>
            </a:lvl4pPr>
            <a:lvl5pPr marL="406400" indent="1536700" algn="ctr">
              <a:lnSpc>
                <a:spcPct val="90000"/>
              </a:lnSpc>
              <a:spcBef>
                <a:spcPts val="1000"/>
              </a:spcBef>
              <a:defRPr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201"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02" name="Title Text"/>
          <p:cNvSpPr txBox="1"/>
          <p:nvPr>
            <p:ph type="title"/>
          </p:nvPr>
        </p:nvSpPr>
        <p:spPr>
          <a:xfrm>
            <a:off x="839787" y="365125"/>
            <a:ext cx="10515601"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203" name="Body Level One…"/>
          <p:cNvSpPr txBox="1"/>
          <p:nvPr>
            <p:ph type="body" sz="quarter" idx="1"/>
          </p:nvPr>
        </p:nvSpPr>
        <p:spPr>
          <a:xfrm>
            <a:off x="839787" y="1681163"/>
            <a:ext cx="5157789" cy="823913"/>
          </a:xfrm>
          <a:prstGeom prst="rect">
            <a:avLst/>
          </a:prstGeom>
        </p:spPr>
        <p:txBody>
          <a:bodyPr lIns="45699" tIns="45699" rIns="45699" bIns="45699" anchor="b">
            <a:normAutofit fontScale="100000" lnSpcReduction="0"/>
          </a:bodyPr>
          <a:lstStyle>
            <a:lvl1pPr marL="228600">
              <a:lnSpc>
                <a:spcPct val="90000"/>
              </a:lnSpc>
              <a:spcBef>
                <a:spcPts val="1000"/>
              </a:spcBef>
              <a:defRPr b="1" sz="2400">
                <a:latin typeface="Calibri"/>
                <a:ea typeface="Calibri"/>
                <a:cs typeface="Calibri"/>
                <a:sym typeface="Calibri"/>
              </a:defRPr>
            </a:lvl1pPr>
            <a:lvl2pPr marL="228600" indent="457200">
              <a:lnSpc>
                <a:spcPct val="90000"/>
              </a:lnSpc>
              <a:spcBef>
                <a:spcPts val="1000"/>
              </a:spcBef>
              <a:defRPr b="1" sz="2400">
                <a:latin typeface="Calibri"/>
                <a:ea typeface="Calibri"/>
                <a:cs typeface="Calibri"/>
                <a:sym typeface="Calibri"/>
              </a:defRPr>
            </a:lvl2pPr>
            <a:lvl3pPr marL="228600" indent="914400">
              <a:lnSpc>
                <a:spcPct val="90000"/>
              </a:lnSpc>
              <a:spcBef>
                <a:spcPts val="1000"/>
              </a:spcBef>
              <a:defRPr b="1" sz="2400">
                <a:latin typeface="Calibri"/>
                <a:ea typeface="Calibri"/>
                <a:cs typeface="Calibri"/>
                <a:sym typeface="Calibri"/>
              </a:defRPr>
            </a:lvl3pPr>
            <a:lvl4pPr marL="228600" indent="1371600">
              <a:lnSpc>
                <a:spcPct val="90000"/>
              </a:lnSpc>
              <a:spcBef>
                <a:spcPts val="1000"/>
              </a:spcBef>
              <a:defRPr b="1" sz="2400">
                <a:latin typeface="Calibri"/>
                <a:ea typeface="Calibri"/>
                <a:cs typeface="Calibri"/>
                <a:sym typeface="Calibri"/>
              </a:defRPr>
            </a:lvl4pPr>
            <a:lvl5pPr marL="228600" indent="1828800">
              <a:lnSpc>
                <a:spcPct val="90000"/>
              </a:lnSpc>
              <a:spcBef>
                <a:spcPts val="1000"/>
              </a:spcBef>
              <a:defRPr b="1"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04" name="Google Shape;63;p11"/>
          <p:cNvSpPr txBox="1"/>
          <p:nvPr>
            <p:ph type="body" sz="half" idx="21"/>
          </p:nvPr>
        </p:nvSpPr>
        <p:spPr>
          <a:xfrm>
            <a:off x="839787" y="2505075"/>
            <a:ext cx="5157788" cy="368458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205" name="Google Shape;64;p11"/>
          <p:cNvSpPr txBox="1"/>
          <p:nvPr>
            <p:ph type="body" sz="quarter" idx="22"/>
          </p:nvPr>
        </p:nvSpPr>
        <p:spPr>
          <a:xfrm>
            <a:off x="6172200" y="1681163"/>
            <a:ext cx="5183188" cy="823913"/>
          </a:xfrm>
          <a:prstGeom prst="rect">
            <a:avLst/>
          </a:prstGeom>
        </p:spPr>
        <p:txBody>
          <a:bodyPr lIns="45699" tIns="45699" rIns="45699" bIns="45699" anchor="b">
            <a:normAutofit fontScale="100000" lnSpcReduction="0"/>
          </a:bodyPr>
          <a:lstStyle/>
          <a:p>
            <a:pPr marL="228600">
              <a:lnSpc>
                <a:spcPct val="90000"/>
              </a:lnSpc>
              <a:spcBef>
                <a:spcPts val="1000"/>
              </a:spcBef>
              <a:defRPr b="1" sz="2400">
                <a:latin typeface="Calibri"/>
                <a:ea typeface="Calibri"/>
                <a:cs typeface="Calibri"/>
                <a:sym typeface="Calibri"/>
              </a:defRPr>
            </a:pPr>
          </a:p>
        </p:txBody>
      </p:sp>
      <p:sp>
        <p:nvSpPr>
          <p:cNvPr id="206" name="Google Shape;65;p11"/>
          <p:cNvSpPr txBox="1"/>
          <p:nvPr>
            <p:ph type="body" sz="half" idx="23"/>
          </p:nvPr>
        </p:nvSpPr>
        <p:spPr>
          <a:xfrm>
            <a:off x="6172200" y="2505075"/>
            <a:ext cx="5183188" cy="368458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207"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214"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15" name="Title Text"/>
          <p:cNvSpPr txBox="1"/>
          <p:nvPr>
            <p:ph type="title"/>
          </p:nvPr>
        </p:nvSpPr>
        <p:spPr>
          <a:xfrm>
            <a:off x="838200" y="660400"/>
            <a:ext cx="10515600" cy="1030288"/>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216" name="Body Level One…"/>
          <p:cNvSpPr txBox="1"/>
          <p:nvPr>
            <p:ph type="body" sz="half" idx="1"/>
          </p:nvPr>
        </p:nvSpPr>
        <p:spPr>
          <a:xfrm>
            <a:off x="838200" y="1825625"/>
            <a:ext cx="5181600" cy="4351338"/>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17" name="Google Shape;72;p12"/>
          <p:cNvSpPr txBox="1"/>
          <p:nvPr>
            <p:ph type="body" sz="half" idx="21"/>
          </p:nvPr>
        </p:nvSpPr>
        <p:spPr>
          <a:xfrm>
            <a:off x="6172200" y="1825625"/>
            <a:ext cx="5181600" cy="435133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218"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225"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26" name="Title Text"/>
          <p:cNvSpPr txBox="1"/>
          <p:nvPr>
            <p:ph type="title"/>
          </p:nvPr>
        </p:nvSpPr>
        <p:spPr>
          <a:xfrm>
            <a:off x="831850" y="1709738"/>
            <a:ext cx="10515600" cy="2852737"/>
          </a:xfrm>
          <a:prstGeom prst="rect">
            <a:avLst/>
          </a:prstGeom>
        </p:spPr>
        <p:txBody>
          <a:bodyPr lIns="45699" tIns="45699" rIns="45699" bIns="45699" anchor="b">
            <a:normAutofit fontScale="100000" lnSpcReduction="0"/>
          </a:bodyPr>
          <a:lstStyle>
            <a:lvl1pPr>
              <a:lnSpc>
                <a:spcPct val="90000"/>
              </a:lnSpc>
              <a:defRPr sz="6000">
                <a:latin typeface="Calibri"/>
                <a:ea typeface="Calibri"/>
                <a:cs typeface="Calibri"/>
                <a:sym typeface="Calibri"/>
              </a:defRPr>
            </a:lvl1pPr>
          </a:lstStyle>
          <a:p>
            <a:pPr/>
            <a:r>
              <a:t>Title Text</a:t>
            </a:r>
          </a:p>
        </p:txBody>
      </p:sp>
      <p:sp>
        <p:nvSpPr>
          <p:cNvPr id="227" name="Body Level One…"/>
          <p:cNvSpPr txBox="1"/>
          <p:nvPr>
            <p:ph type="body" sz="quarter" idx="1"/>
          </p:nvPr>
        </p:nvSpPr>
        <p:spPr>
          <a:xfrm>
            <a:off x="831850" y="4589462"/>
            <a:ext cx="10515600" cy="1500188"/>
          </a:xfrm>
          <a:prstGeom prst="rect">
            <a:avLst/>
          </a:prstGeom>
        </p:spPr>
        <p:txBody>
          <a:bodyPr lIns="45699" tIns="45699" rIns="45699" bIns="45699">
            <a:normAutofit fontScale="100000" lnSpcReduction="0"/>
          </a:bodyPr>
          <a:lstStyle>
            <a:lvl1pPr marL="228600">
              <a:lnSpc>
                <a:spcPct val="90000"/>
              </a:lnSpc>
              <a:spcBef>
                <a:spcPts val="1000"/>
              </a:spcBef>
              <a:defRPr sz="2400">
                <a:solidFill>
                  <a:srgbClr val="888888"/>
                </a:solidFill>
                <a:latin typeface="Calibri"/>
                <a:ea typeface="Calibri"/>
                <a:cs typeface="Calibri"/>
                <a:sym typeface="Calibri"/>
              </a:defRPr>
            </a:lvl1pPr>
            <a:lvl2pPr marL="228600" indent="457200">
              <a:lnSpc>
                <a:spcPct val="90000"/>
              </a:lnSpc>
              <a:spcBef>
                <a:spcPts val="1000"/>
              </a:spcBef>
              <a:defRPr sz="2400">
                <a:solidFill>
                  <a:srgbClr val="888888"/>
                </a:solidFill>
                <a:latin typeface="Calibri"/>
                <a:ea typeface="Calibri"/>
                <a:cs typeface="Calibri"/>
                <a:sym typeface="Calibri"/>
              </a:defRPr>
            </a:lvl2pPr>
            <a:lvl3pPr marL="228600" indent="914400">
              <a:lnSpc>
                <a:spcPct val="90000"/>
              </a:lnSpc>
              <a:spcBef>
                <a:spcPts val="1000"/>
              </a:spcBef>
              <a:defRPr sz="2400">
                <a:solidFill>
                  <a:srgbClr val="888888"/>
                </a:solidFill>
                <a:latin typeface="Calibri"/>
                <a:ea typeface="Calibri"/>
                <a:cs typeface="Calibri"/>
                <a:sym typeface="Calibri"/>
              </a:defRPr>
            </a:lvl3pPr>
            <a:lvl4pPr marL="228600" indent="1371600">
              <a:lnSpc>
                <a:spcPct val="90000"/>
              </a:lnSpc>
              <a:spcBef>
                <a:spcPts val="1000"/>
              </a:spcBef>
              <a:defRPr sz="2400">
                <a:solidFill>
                  <a:srgbClr val="888888"/>
                </a:solidFill>
                <a:latin typeface="Calibri"/>
                <a:ea typeface="Calibri"/>
                <a:cs typeface="Calibri"/>
                <a:sym typeface="Calibri"/>
              </a:defRPr>
            </a:lvl4pPr>
            <a:lvl5pPr marL="228600" indent="1828800">
              <a:lnSpc>
                <a:spcPct val="90000"/>
              </a:lnSpc>
              <a:spcBef>
                <a:spcPts val="1000"/>
              </a:spcBef>
              <a:defRPr sz="2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28"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235"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36" name="Title Text"/>
          <p:cNvSpPr txBox="1"/>
          <p:nvPr>
            <p:ph type="title"/>
          </p:nvPr>
        </p:nvSpPr>
        <p:spPr>
          <a:xfrm>
            <a:off x="838200" y="660400"/>
            <a:ext cx="10515600" cy="1030288"/>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237" name="Body Level One…"/>
          <p:cNvSpPr txBox="1"/>
          <p:nvPr>
            <p:ph type="body" sz="half" idx="1"/>
          </p:nvPr>
        </p:nvSpPr>
        <p:spPr>
          <a:xfrm>
            <a:off x="838200" y="1825625"/>
            <a:ext cx="10515600" cy="3076575"/>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38"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pic>
        <p:nvPicPr>
          <p:cNvPr id="245" name="Picture 7" descr="Picture 7"/>
          <p:cNvPicPr>
            <a:picLocks noChangeAspect="1"/>
          </p:cNvPicPr>
          <p:nvPr/>
        </p:nvPicPr>
        <p:blipFill>
          <a:blip r:embed="rId2">
            <a:extLst/>
          </a:blip>
          <a:stretch>
            <a:fillRect/>
          </a:stretch>
        </p:blipFill>
        <p:spPr>
          <a:xfrm>
            <a:off x="121354" y="0"/>
            <a:ext cx="12192001" cy="6858000"/>
          </a:xfrm>
          <a:prstGeom prst="rect">
            <a:avLst/>
          </a:prstGeom>
          <a:ln w="12700">
            <a:miter lim="400000"/>
          </a:ln>
        </p:spPr>
      </p:pic>
      <p:sp>
        <p:nvSpPr>
          <p:cNvPr id="246" name="Title Text"/>
          <p:cNvSpPr txBox="1"/>
          <p:nvPr>
            <p:ph type="title"/>
          </p:nvPr>
        </p:nvSpPr>
        <p:spPr>
          <a:xfrm>
            <a:off x="1524000" y="1122362"/>
            <a:ext cx="9144000" cy="2387601"/>
          </a:xfrm>
          <a:prstGeom prst="rect">
            <a:avLst/>
          </a:prstGeom>
        </p:spPr>
        <p:txBody>
          <a:bodyPr anchor="b">
            <a:normAutofit fontScale="100000" lnSpcReduction="0"/>
          </a:bodyPr>
          <a:lstStyle>
            <a:lvl1pPr algn="ctr">
              <a:lnSpc>
                <a:spcPct val="90000"/>
              </a:lnSpc>
              <a:defRPr sz="6000">
                <a:latin typeface="Calibri"/>
                <a:ea typeface="Calibri"/>
                <a:cs typeface="Calibri"/>
                <a:sym typeface="Calibri"/>
              </a:defRPr>
            </a:lvl1pPr>
          </a:lstStyle>
          <a:p>
            <a:pPr/>
            <a:r>
              <a:t>Title Text</a:t>
            </a:r>
          </a:p>
        </p:txBody>
      </p:sp>
      <p:sp>
        <p:nvSpPr>
          <p:cNvPr id="247" name="Body Level One…"/>
          <p:cNvSpPr txBox="1"/>
          <p:nvPr>
            <p:ph type="body" sz="quarter" idx="1"/>
          </p:nvPr>
        </p:nvSpPr>
        <p:spPr>
          <a:xfrm>
            <a:off x="1524000" y="3602037"/>
            <a:ext cx="9144000" cy="1655763"/>
          </a:xfrm>
          <a:prstGeom prst="rect">
            <a:avLst/>
          </a:prstGeom>
        </p:spPr>
        <p:txBody>
          <a:bodyPr>
            <a:normAutofit fontScale="100000" lnSpcReduction="0"/>
          </a:bodyPr>
          <a:lstStyle>
            <a:lvl1pPr algn="ctr">
              <a:lnSpc>
                <a:spcPct val="90000"/>
              </a:lnSpc>
              <a:spcBef>
                <a:spcPts val="1000"/>
              </a:spcBef>
              <a:defRPr sz="2400">
                <a:latin typeface="Calibri"/>
                <a:ea typeface="Calibri"/>
                <a:cs typeface="Calibri"/>
                <a:sym typeface="Calibri"/>
              </a:defRPr>
            </a:lvl1pPr>
            <a:lvl2pPr indent="457200" algn="ctr">
              <a:lnSpc>
                <a:spcPct val="90000"/>
              </a:lnSpc>
              <a:spcBef>
                <a:spcPts val="1000"/>
              </a:spcBef>
              <a:defRPr sz="2400">
                <a:latin typeface="Calibri"/>
                <a:ea typeface="Calibri"/>
                <a:cs typeface="Calibri"/>
                <a:sym typeface="Calibri"/>
              </a:defRPr>
            </a:lvl2pPr>
            <a:lvl3pPr indent="914400" algn="ctr">
              <a:lnSpc>
                <a:spcPct val="90000"/>
              </a:lnSpc>
              <a:spcBef>
                <a:spcPts val="1000"/>
              </a:spcBef>
              <a:defRPr sz="2400">
                <a:latin typeface="Calibri"/>
                <a:ea typeface="Calibri"/>
                <a:cs typeface="Calibri"/>
                <a:sym typeface="Calibri"/>
              </a:defRPr>
            </a:lvl3pPr>
            <a:lvl4pPr indent="1371600" algn="ctr">
              <a:lnSpc>
                <a:spcPct val="90000"/>
              </a:lnSpc>
              <a:spcBef>
                <a:spcPts val="1000"/>
              </a:spcBef>
              <a:defRPr sz="2400">
                <a:latin typeface="Calibri"/>
                <a:ea typeface="Calibri"/>
                <a:cs typeface="Calibri"/>
                <a:sym typeface="Calibri"/>
              </a:defRPr>
            </a:lvl4pPr>
            <a:lvl5pPr indent="1828800" algn="ctr">
              <a:lnSpc>
                <a:spcPct val="90000"/>
              </a:lnSpc>
              <a:spcBef>
                <a:spcPts val="1000"/>
              </a:spcBef>
              <a:defRPr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48" name="Slide Number"/>
          <p:cNvSpPr txBox="1"/>
          <p:nvPr>
            <p:ph type="sldNum" sz="quarter" idx="2"/>
          </p:nvPr>
        </p:nvSpPr>
        <p:spPr>
          <a:xfrm>
            <a:off x="11080144" y="6406785"/>
            <a:ext cx="273657" cy="264255"/>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255" name="Picture 7" descr="Picture 7"/>
          <p:cNvPicPr>
            <a:picLocks noChangeAspect="1"/>
          </p:cNvPicPr>
          <p:nvPr/>
        </p:nvPicPr>
        <p:blipFill>
          <a:blip r:embed="rId2">
            <a:extLst/>
          </a:blip>
          <a:stretch>
            <a:fillRect/>
          </a:stretch>
        </p:blipFill>
        <p:spPr>
          <a:xfrm>
            <a:off x="121354" y="0"/>
            <a:ext cx="12192001" cy="6858000"/>
          </a:xfrm>
          <a:prstGeom prst="rect">
            <a:avLst/>
          </a:prstGeom>
          <a:ln w="12700">
            <a:miter lim="400000"/>
          </a:ln>
        </p:spPr>
      </p:pic>
      <p:sp>
        <p:nvSpPr>
          <p:cNvPr id="256" name="Title Text"/>
          <p:cNvSpPr txBox="1"/>
          <p:nvPr>
            <p:ph type="title"/>
          </p:nvPr>
        </p:nvSpPr>
        <p:spPr>
          <a:xfrm>
            <a:off x="838200" y="365125"/>
            <a:ext cx="10515600" cy="1325563"/>
          </a:xfrm>
          <a:prstGeom prst="rect">
            <a:avLst/>
          </a:prstGeom>
        </p:spPr>
        <p:txBody>
          <a:bodyPr>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257" name="Body Level One…"/>
          <p:cNvSpPr txBox="1"/>
          <p:nvPr>
            <p:ph type="body" idx="1"/>
          </p:nvPr>
        </p:nvSpPr>
        <p:spPr>
          <a:xfrm>
            <a:off x="838200" y="1825625"/>
            <a:ext cx="10515600" cy="4351338"/>
          </a:xfrm>
          <a:prstGeom prst="rect">
            <a:avLst/>
          </a:prstGeom>
        </p:spPr>
        <p:txBody>
          <a:bodyPr>
            <a:normAutofit fontScale="100000" lnSpcReduction="0"/>
          </a:bodyPr>
          <a:lst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58" name="Slide Number"/>
          <p:cNvSpPr txBox="1"/>
          <p:nvPr>
            <p:ph type="sldNum" sz="quarter" idx="2"/>
          </p:nvPr>
        </p:nvSpPr>
        <p:spPr>
          <a:xfrm>
            <a:off x="11080144" y="6406785"/>
            <a:ext cx="273657" cy="264255"/>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265" name="Picture 7" descr="Picture 7"/>
          <p:cNvPicPr>
            <a:picLocks noChangeAspect="1"/>
          </p:cNvPicPr>
          <p:nvPr/>
        </p:nvPicPr>
        <p:blipFill>
          <a:blip r:embed="rId2">
            <a:extLst/>
          </a:blip>
          <a:stretch>
            <a:fillRect/>
          </a:stretch>
        </p:blipFill>
        <p:spPr>
          <a:xfrm>
            <a:off x="121354" y="0"/>
            <a:ext cx="12192001" cy="6858000"/>
          </a:xfrm>
          <a:prstGeom prst="rect">
            <a:avLst/>
          </a:prstGeom>
          <a:ln w="12700">
            <a:miter lim="400000"/>
          </a:ln>
        </p:spPr>
      </p:pic>
      <p:sp>
        <p:nvSpPr>
          <p:cNvPr id="266" name="Title Text"/>
          <p:cNvSpPr txBox="1"/>
          <p:nvPr>
            <p:ph type="title"/>
          </p:nvPr>
        </p:nvSpPr>
        <p:spPr>
          <a:xfrm>
            <a:off x="831850" y="1709738"/>
            <a:ext cx="10515600" cy="2852737"/>
          </a:xfrm>
          <a:prstGeom prst="rect">
            <a:avLst/>
          </a:prstGeom>
        </p:spPr>
        <p:txBody>
          <a:bodyPr anchor="b">
            <a:normAutofit fontScale="100000" lnSpcReduction="0"/>
          </a:bodyPr>
          <a:lstStyle>
            <a:lvl1pPr>
              <a:lnSpc>
                <a:spcPct val="90000"/>
              </a:lnSpc>
              <a:defRPr sz="6000">
                <a:latin typeface="Calibri"/>
                <a:ea typeface="Calibri"/>
                <a:cs typeface="Calibri"/>
                <a:sym typeface="Calibri"/>
              </a:defRPr>
            </a:lvl1pPr>
          </a:lstStyle>
          <a:p>
            <a:pPr/>
            <a:r>
              <a:t>Title Text</a:t>
            </a:r>
          </a:p>
        </p:txBody>
      </p:sp>
      <p:sp>
        <p:nvSpPr>
          <p:cNvPr id="267"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a:lnSpc>
                <a:spcPct val="90000"/>
              </a:lnSpc>
              <a:spcBef>
                <a:spcPts val="1000"/>
              </a:spcBef>
              <a:defRPr sz="2400">
                <a:solidFill>
                  <a:srgbClr val="888888"/>
                </a:solidFill>
                <a:latin typeface="Calibri"/>
                <a:ea typeface="Calibri"/>
                <a:cs typeface="Calibri"/>
                <a:sym typeface="Calibri"/>
              </a:defRPr>
            </a:lvl1pPr>
            <a:lvl2pPr indent="457200">
              <a:lnSpc>
                <a:spcPct val="90000"/>
              </a:lnSpc>
              <a:spcBef>
                <a:spcPts val="1000"/>
              </a:spcBef>
              <a:defRPr sz="2400">
                <a:solidFill>
                  <a:srgbClr val="888888"/>
                </a:solidFill>
                <a:latin typeface="Calibri"/>
                <a:ea typeface="Calibri"/>
                <a:cs typeface="Calibri"/>
                <a:sym typeface="Calibri"/>
              </a:defRPr>
            </a:lvl2pPr>
            <a:lvl3pPr indent="914400">
              <a:lnSpc>
                <a:spcPct val="90000"/>
              </a:lnSpc>
              <a:spcBef>
                <a:spcPts val="1000"/>
              </a:spcBef>
              <a:defRPr sz="2400">
                <a:solidFill>
                  <a:srgbClr val="888888"/>
                </a:solidFill>
                <a:latin typeface="Calibri"/>
                <a:ea typeface="Calibri"/>
                <a:cs typeface="Calibri"/>
                <a:sym typeface="Calibri"/>
              </a:defRPr>
            </a:lvl3pPr>
            <a:lvl4pPr indent="1371600">
              <a:lnSpc>
                <a:spcPct val="90000"/>
              </a:lnSpc>
              <a:spcBef>
                <a:spcPts val="1000"/>
              </a:spcBef>
              <a:defRPr sz="2400">
                <a:solidFill>
                  <a:srgbClr val="888888"/>
                </a:solidFill>
                <a:latin typeface="Calibri"/>
                <a:ea typeface="Calibri"/>
                <a:cs typeface="Calibri"/>
                <a:sym typeface="Calibri"/>
              </a:defRPr>
            </a:lvl4pPr>
            <a:lvl5pPr indent="1828800">
              <a:lnSpc>
                <a:spcPct val="90000"/>
              </a:lnSpc>
              <a:spcBef>
                <a:spcPts val="1000"/>
              </a:spcBef>
              <a:defRPr sz="2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68" name="Slide Number"/>
          <p:cNvSpPr txBox="1"/>
          <p:nvPr>
            <p:ph type="sldNum" sz="quarter" idx="2"/>
          </p:nvPr>
        </p:nvSpPr>
        <p:spPr>
          <a:xfrm>
            <a:off x="11080144" y="6406785"/>
            <a:ext cx="273657" cy="264255"/>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275" name="Picture 7" descr="Picture 7"/>
          <p:cNvPicPr>
            <a:picLocks noChangeAspect="1"/>
          </p:cNvPicPr>
          <p:nvPr/>
        </p:nvPicPr>
        <p:blipFill>
          <a:blip r:embed="rId2">
            <a:extLst/>
          </a:blip>
          <a:stretch>
            <a:fillRect/>
          </a:stretch>
        </p:blipFill>
        <p:spPr>
          <a:xfrm>
            <a:off x="121354" y="0"/>
            <a:ext cx="12192001" cy="6858000"/>
          </a:xfrm>
          <a:prstGeom prst="rect">
            <a:avLst/>
          </a:prstGeom>
          <a:ln w="12700">
            <a:miter lim="400000"/>
          </a:ln>
        </p:spPr>
      </p:pic>
      <p:sp>
        <p:nvSpPr>
          <p:cNvPr id="276" name="Title Text"/>
          <p:cNvSpPr txBox="1"/>
          <p:nvPr>
            <p:ph type="title"/>
          </p:nvPr>
        </p:nvSpPr>
        <p:spPr>
          <a:xfrm>
            <a:off x="838200" y="365125"/>
            <a:ext cx="10515600" cy="1325563"/>
          </a:xfrm>
          <a:prstGeom prst="rect">
            <a:avLst/>
          </a:prstGeom>
        </p:spPr>
        <p:txBody>
          <a:bodyPr>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277" name="Body Level One…"/>
          <p:cNvSpPr txBox="1"/>
          <p:nvPr>
            <p:ph type="body" sz="half" idx="1"/>
          </p:nvPr>
        </p:nvSpPr>
        <p:spPr>
          <a:xfrm>
            <a:off x="838200" y="1847850"/>
            <a:ext cx="5181600" cy="4351338"/>
          </a:xfrm>
          <a:prstGeom prst="rect">
            <a:avLst/>
          </a:prstGeom>
        </p:spPr>
        <p:txBody>
          <a:bodyPr>
            <a:normAutofit fontScale="100000" lnSpcReduction="0"/>
          </a:bodyPr>
          <a:lst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78" name="Slide Number"/>
          <p:cNvSpPr txBox="1"/>
          <p:nvPr>
            <p:ph type="sldNum" sz="quarter" idx="2"/>
          </p:nvPr>
        </p:nvSpPr>
        <p:spPr>
          <a:xfrm>
            <a:off x="11080144" y="6406785"/>
            <a:ext cx="273657" cy="264255"/>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285" name="Picture 7" descr="Picture 7"/>
          <p:cNvPicPr>
            <a:picLocks noChangeAspect="1"/>
          </p:cNvPicPr>
          <p:nvPr/>
        </p:nvPicPr>
        <p:blipFill>
          <a:blip r:embed="rId2">
            <a:extLst/>
          </a:blip>
          <a:stretch>
            <a:fillRect/>
          </a:stretch>
        </p:blipFill>
        <p:spPr>
          <a:xfrm>
            <a:off x="121354" y="0"/>
            <a:ext cx="12192001" cy="6858000"/>
          </a:xfrm>
          <a:prstGeom prst="rect">
            <a:avLst/>
          </a:prstGeom>
          <a:ln w="12700">
            <a:miter lim="400000"/>
          </a:ln>
        </p:spPr>
      </p:pic>
      <p:sp>
        <p:nvSpPr>
          <p:cNvPr id="286" name="Title Text"/>
          <p:cNvSpPr txBox="1"/>
          <p:nvPr>
            <p:ph type="title"/>
          </p:nvPr>
        </p:nvSpPr>
        <p:spPr>
          <a:xfrm>
            <a:off x="839787" y="365125"/>
            <a:ext cx="10515601" cy="1325563"/>
          </a:xfrm>
          <a:prstGeom prst="rect">
            <a:avLst/>
          </a:prstGeom>
        </p:spPr>
        <p:txBody>
          <a:bodyPr>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287" name="Body Level One…"/>
          <p:cNvSpPr txBox="1"/>
          <p:nvPr>
            <p:ph type="body" sz="half" idx="1"/>
          </p:nvPr>
        </p:nvSpPr>
        <p:spPr>
          <a:xfrm>
            <a:off x="839787" y="2505075"/>
            <a:ext cx="5157789" cy="3684588"/>
          </a:xfrm>
          <a:prstGeom prst="rect">
            <a:avLst/>
          </a:prstGeom>
        </p:spPr>
        <p:txBody>
          <a:bodyPr>
            <a:normAutofit fontScale="100000" lnSpcReduction="0"/>
          </a:bodyPr>
          <a:lst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88" name="Slide Number"/>
          <p:cNvSpPr txBox="1"/>
          <p:nvPr>
            <p:ph type="sldNum" sz="quarter" idx="2"/>
          </p:nvPr>
        </p:nvSpPr>
        <p:spPr>
          <a:xfrm>
            <a:off x="11080144" y="6406785"/>
            <a:ext cx="273657" cy="264255"/>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295" name="Picture 7" descr="Picture 7"/>
          <p:cNvPicPr>
            <a:picLocks noChangeAspect="1"/>
          </p:cNvPicPr>
          <p:nvPr/>
        </p:nvPicPr>
        <p:blipFill>
          <a:blip r:embed="rId2">
            <a:extLst/>
          </a:blip>
          <a:stretch>
            <a:fillRect/>
          </a:stretch>
        </p:blipFill>
        <p:spPr>
          <a:xfrm>
            <a:off x="121354" y="0"/>
            <a:ext cx="12192001" cy="6858000"/>
          </a:xfrm>
          <a:prstGeom prst="rect">
            <a:avLst/>
          </a:prstGeom>
          <a:ln w="12700">
            <a:miter lim="400000"/>
          </a:ln>
        </p:spPr>
      </p:pic>
      <p:sp>
        <p:nvSpPr>
          <p:cNvPr id="296" name="Title Text"/>
          <p:cNvSpPr txBox="1"/>
          <p:nvPr>
            <p:ph type="title"/>
          </p:nvPr>
        </p:nvSpPr>
        <p:spPr>
          <a:xfrm>
            <a:off x="838200" y="365125"/>
            <a:ext cx="10515600" cy="1325563"/>
          </a:xfrm>
          <a:prstGeom prst="rect">
            <a:avLst/>
          </a:prstGeom>
        </p:spPr>
        <p:txBody>
          <a:bodyPr>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297" name="Slide Number"/>
          <p:cNvSpPr txBox="1"/>
          <p:nvPr>
            <p:ph type="sldNum" sz="quarter" idx="2"/>
          </p:nvPr>
        </p:nvSpPr>
        <p:spPr>
          <a:xfrm>
            <a:off x="11080144" y="6406785"/>
            <a:ext cx="273657" cy="264255"/>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_TITLE_AND_VERTICAL_TEXT">
    <p:spTree>
      <p:nvGrpSpPr>
        <p:cNvPr id="1" name=""/>
        <p:cNvGrpSpPr/>
        <p:nvPr/>
      </p:nvGrpSpPr>
      <p:grpSpPr>
        <a:xfrm>
          <a:off x="0" y="0"/>
          <a:ext cx="0" cy="0"/>
          <a:chOff x="0" y="0"/>
          <a:chExt cx="0" cy="0"/>
        </a:xfrm>
      </p:grpSpPr>
      <p:pic>
        <p:nvPicPr>
          <p:cNvPr id="29"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0" name="Title Text"/>
          <p:cNvSpPr txBox="1"/>
          <p:nvPr>
            <p:ph type="title"/>
          </p:nvPr>
        </p:nvSpPr>
        <p:spPr>
          <a:xfrm rot="5400000">
            <a:off x="7133431" y="1956593"/>
            <a:ext cx="5811839" cy="2628901"/>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31" name="Body Level One…"/>
          <p:cNvSpPr txBox="1"/>
          <p:nvPr>
            <p:ph type="body" idx="1"/>
          </p:nvPr>
        </p:nvSpPr>
        <p:spPr>
          <a:xfrm rot="5400000">
            <a:off x="1799431" y="-596107"/>
            <a:ext cx="5811838" cy="7734301"/>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304" name="Picture 7" descr="Picture 7"/>
          <p:cNvPicPr>
            <a:picLocks noChangeAspect="1"/>
          </p:cNvPicPr>
          <p:nvPr/>
        </p:nvPicPr>
        <p:blipFill>
          <a:blip r:embed="rId2">
            <a:extLst/>
          </a:blip>
          <a:stretch>
            <a:fillRect/>
          </a:stretch>
        </p:blipFill>
        <p:spPr>
          <a:xfrm>
            <a:off x="121354" y="0"/>
            <a:ext cx="12192001" cy="6858000"/>
          </a:xfrm>
          <a:prstGeom prst="rect">
            <a:avLst/>
          </a:prstGeom>
          <a:ln w="12700">
            <a:miter lim="400000"/>
          </a:ln>
        </p:spPr>
      </p:pic>
      <p:sp>
        <p:nvSpPr>
          <p:cNvPr id="305" name="Slide Number"/>
          <p:cNvSpPr txBox="1"/>
          <p:nvPr>
            <p:ph type="sldNum" sz="quarter" idx="2"/>
          </p:nvPr>
        </p:nvSpPr>
        <p:spPr>
          <a:xfrm>
            <a:off x="11080144" y="6406785"/>
            <a:ext cx="273657" cy="264255"/>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312" name="Picture 7" descr="Picture 7"/>
          <p:cNvPicPr>
            <a:picLocks noChangeAspect="1"/>
          </p:cNvPicPr>
          <p:nvPr/>
        </p:nvPicPr>
        <p:blipFill>
          <a:blip r:embed="rId2">
            <a:extLst/>
          </a:blip>
          <a:stretch>
            <a:fillRect/>
          </a:stretch>
        </p:blipFill>
        <p:spPr>
          <a:xfrm>
            <a:off x="121354" y="0"/>
            <a:ext cx="12192001" cy="6858000"/>
          </a:xfrm>
          <a:prstGeom prst="rect">
            <a:avLst/>
          </a:prstGeom>
          <a:ln w="12700">
            <a:miter lim="400000"/>
          </a:ln>
        </p:spPr>
      </p:pic>
      <p:sp>
        <p:nvSpPr>
          <p:cNvPr id="313" name="Title Text"/>
          <p:cNvSpPr txBox="1"/>
          <p:nvPr>
            <p:ph type="title"/>
          </p:nvPr>
        </p:nvSpPr>
        <p:spPr>
          <a:xfrm>
            <a:off x="839787" y="457200"/>
            <a:ext cx="3932239" cy="1600200"/>
          </a:xfrm>
          <a:prstGeom prst="rect">
            <a:avLst/>
          </a:prstGeom>
        </p:spPr>
        <p:txBody>
          <a:bodyPr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314" name="Body Level One…"/>
          <p:cNvSpPr txBox="1"/>
          <p:nvPr>
            <p:ph type="body" sz="half" idx="1"/>
          </p:nvPr>
        </p:nvSpPr>
        <p:spPr>
          <a:xfrm>
            <a:off x="5183187" y="987425"/>
            <a:ext cx="6172201" cy="4873625"/>
          </a:xfrm>
          <a:prstGeom prst="rect">
            <a:avLst/>
          </a:prstGeom>
        </p:spPr>
        <p:txBody>
          <a:bodyPr>
            <a:normAutofit fontScale="100000" lnSpcReduction="0"/>
          </a:bodyPr>
          <a:lstStyle>
            <a:lvl1pPr marL="228600" indent="-228600">
              <a:lnSpc>
                <a:spcPct val="90000"/>
              </a:lnSpc>
              <a:spcBef>
                <a:spcPts val="1000"/>
              </a:spcBef>
              <a:buSzPct val="100000"/>
              <a:buFont typeface="Arial"/>
              <a:buChar char="•"/>
              <a:defRPr sz="3200">
                <a:latin typeface="Calibri"/>
                <a:ea typeface="Calibri"/>
                <a:cs typeface="Calibri"/>
                <a:sym typeface="Calibri"/>
              </a:defRPr>
            </a:lvl1pPr>
            <a:lvl2pPr marL="718457" indent="-261257">
              <a:lnSpc>
                <a:spcPct val="90000"/>
              </a:lnSpc>
              <a:spcBef>
                <a:spcPts val="1000"/>
              </a:spcBef>
              <a:buSzPct val="100000"/>
              <a:buFont typeface="Arial"/>
              <a:buChar char="•"/>
              <a:defRPr sz="3200">
                <a:latin typeface="Calibri"/>
                <a:ea typeface="Calibri"/>
                <a:cs typeface="Calibri"/>
                <a:sym typeface="Calibri"/>
              </a:defRPr>
            </a:lvl2pPr>
            <a:lvl3pPr marL="1219200" indent="-304800">
              <a:lnSpc>
                <a:spcPct val="90000"/>
              </a:lnSpc>
              <a:spcBef>
                <a:spcPts val="1000"/>
              </a:spcBef>
              <a:buSzPct val="100000"/>
              <a:buFont typeface="Arial"/>
              <a:buChar char="•"/>
              <a:defRPr sz="3200">
                <a:latin typeface="Calibri"/>
                <a:ea typeface="Calibri"/>
                <a:cs typeface="Calibri"/>
                <a:sym typeface="Calibri"/>
              </a:defRPr>
            </a:lvl3pPr>
            <a:lvl4pPr marL="1737360" indent="-365760">
              <a:lnSpc>
                <a:spcPct val="90000"/>
              </a:lnSpc>
              <a:spcBef>
                <a:spcPts val="1000"/>
              </a:spcBef>
              <a:buSzPct val="100000"/>
              <a:buFont typeface="Arial"/>
              <a:buChar char="•"/>
              <a:defRPr sz="3200">
                <a:latin typeface="Calibri"/>
                <a:ea typeface="Calibri"/>
                <a:cs typeface="Calibri"/>
                <a:sym typeface="Calibri"/>
              </a:defRPr>
            </a:lvl4pPr>
            <a:lvl5pPr marL="2194560" indent="-365760">
              <a:lnSpc>
                <a:spcPct val="90000"/>
              </a:lnSpc>
              <a:spcBef>
                <a:spcPts val="1000"/>
              </a:spcBef>
              <a:buSzPct val="100000"/>
              <a:buFont typeface="Arial"/>
              <a:buChar char="•"/>
              <a:defRPr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15" name="Text Placeholder 3"/>
          <p:cNvSpPr/>
          <p:nvPr>
            <p:ph type="body" sz="quarter" idx="21"/>
          </p:nvPr>
        </p:nvSpPr>
        <p:spPr>
          <a:xfrm>
            <a:off x="839787" y="2057400"/>
            <a:ext cx="3932238" cy="3811588"/>
          </a:xfrm>
          <a:prstGeom prst="rect">
            <a:avLst/>
          </a:prstGeom>
        </p:spPr>
        <p:txBody>
          <a:bodyPr>
            <a:normAutofit fontScale="100000" lnSpcReduction="0"/>
          </a:bodyPr>
          <a:lstStyle/>
          <a:p>
            <a:pPr>
              <a:lnSpc>
                <a:spcPct val="90000"/>
              </a:lnSpc>
              <a:spcBef>
                <a:spcPts val="1000"/>
              </a:spcBef>
              <a:defRPr sz="1600">
                <a:latin typeface="Calibri"/>
                <a:ea typeface="Calibri"/>
                <a:cs typeface="Calibri"/>
                <a:sym typeface="Calibri"/>
              </a:defRPr>
            </a:pPr>
          </a:p>
        </p:txBody>
      </p:sp>
      <p:sp>
        <p:nvSpPr>
          <p:cNvPr id="316" name="Slide Number"/>
          <p:cNvSpPr txBox="1"/>
          <p:nvPr>
            <p:ph type="sldNum" sz="quarter" idx="2"/>
          </p:nvPr>
        </p:nvSpPr>
        <p:spPr>
          <a:xfrm>
            <a:off x="11080144" y="6406785"/>
            <a:ext cx="273657" cy="264255"/>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323" name="Picture 7" descr="Picture 7"/>
          <p:cNvPicPr>
            <a:picLocks noChangeAspect="1"/>
          </p:cNvPicPr>
          <p:nvPr/>
        </p:nvPicPr>
        <p:blipFill>
          <a:blip r:embed="rId2">
            <a:extLst/>
          </a:blip>
          <a:stretch>
            <a:fillRect/>
          </a:stretch>
        </p:blipFill>
        <p:spPr>
          <a:xfrm>
            <a:off x="121354" y="0"/>
            <a:ext cx="12192001" cy="6858000"/>
          </a:xfrm>
          <a:prstGeom prst="rect">
            <a:avLst/>
          </a:prstGeom>
          <a:ln w="12700">
            <a:miter lim="400000"/>
          </a:ln>
        </p:spPr>
      </p:pic>
      <p:sp>
        <p:nvSpPr>
          <p:cNvPr id="324" name="Title Text"/>
          <p:cNvSpPr txBox="1"/>
          <p:nvPr>
            <p:ph type="title"/>
          </p:nvPr>
        </p:nvSpPr>
        <p:spPr>
          <a:xfrm>
            <a:off x="839787" y="457200"/>
            <a:ext cx="3932239" cy="1600200"/>
          </a:xfrm>
          <a:prstGeom prst="rect">
            <a:avLst/>
          </a:prstGeom>
        </p:spPr>
        <p:txBody>
          <a:bodyPr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325" name="Picture Placeholder 2"/>
          <p:cNvSpPr/>
          <p:nvPr>
            <p:ph type="pic" sz="half" idx="21"/>
          </p:nvPr>
        </p:nvSpPr>
        <p:spPr>
          <a:xfrm>
            <a:off x="5183187" y="987425"/>
            <a:ext cx="6172201" cy="4873625"/>
          </a:xfrm>
          <a:prstGeom prst="rect">
            <a:avLst/>
          </a:prstGeom>
        </p:spPr>
        <p:txBody>
          <a:bodyPr lIns="91439" rIns="91439"/>
          <a:lstStyle/>
          <a:p>
            <a:pPr/>
          </a:p>
        </p:txBody>
      </p:sp>
      <p:sp>
        <p:nvSpPr>
          <p:cNvPr id="326" name="Body Level One…"/>
          <p:cNvSpPr txBox="1"/>
          <p:nvPr>
            <p:ph type="body" sz="quarter" idx="1"/>
          </p:nvPr>
        </p:nvSpPr>
        <p:spPr>
          <a:xfrm>
            <a:off x="839787" y="2057400"/>
            <a:ext cx="3932239" cy="3811588"/>
          </a:xfrm>
          <a:prstGeom prst="rect">
            <a:avLst/>
          </a:prstGeom>
        </p:spPr>
        <p:txBody>
          <a:bodyPr>
            <a:normAutofit fontScale="100000" lnSpcReduction="0"/>
          </a:bodyPr>
          <a:lstStyle>
            <a:lvl1pPr>
              <a:lnSpc>
                <a:spcPct val="90000"/>
              </a:lnSpc>
              <a:spcBef>
                <a:spcPts val="1000"/>
              </a:spcBef>
              <a:defRPr sz="1600">
                <a:latin typeface="Calibri"/>
                <a:ea typeface="Calibri"/>
                <a:cs typeface="Calibri"/>
                <a:sym typeface="Calibri"/>
              </a:defRPr>
            </a:lvl1pPr>
            <a:lvl2pPr indent="457200">
              <a:lnSpc>
                <a:spcPct val="90000"/>
              </a:lnSpc>
              <a:spcBef>
                <a:spcPts val="1000"/>
              </a:spcBef>
              <a:defRPr sz="1600">
                <a:latin typeface="Calibri"/>
                <a:ea typeface="Calibri"/>
                <a:cs typeface="Calibri"/>
                <a:sym typeface="Calibri"/>
              </a:defRPr>
            </a:lvl2pPr>
            <a:lvl3pPr indent="914400">
              <a:lnSpc>
                <a:spcPct val="90000"/>
              </a:lnSpc>
              <a:spcBef>
                <a:spcPts val="1000"/>
              </a:spcBef>
              <a:defRPr sz="1600">
                <a:latin typeface="Calibri"/>
                <a:ea typeface="Calibri"/>
                <a:cs typeface="Calibri"/>
                <a:sym typeface="Calibri"/>
              </a:defRPr>
            </a:lvl3pPr>
            <a:lvl4pPr indent="1371600">
              <a:lnSpc>
                <a:spcPct val="90000"/>
              </a:lnSpc>
              <a:spcBef>
                <a:spcPts val="1000"/>
              </a:spcBef>
              <a:defRPr sz="1600">
                <a:latin typeface="Calibri"/>
                <a:ea typeface="Calibri"/>
                <a:cs typeface="Calibri"/>
                <a:sym typeface="Calibri"/>
              </a:defRPr>
            </a:lvl4pPr>
            <a:lvl5pPr indent="1828800">
              <a:lnSpc>
                <a:spcPct val="90000"/>
              </a:lnSpc>
              <a:spcBef>
                <a:spcPts val="1000"/>
              </a:spcBef>
              <a:defRPr sz="16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27" name="Slide Number"/>
          <p:cNvSpPr txBox="1"/>
          <p:nvPr>
            <p:ph type="sldNum" sz="quarter" idx="2"/>
          </p:nvPr>
        </p:nvSpPr>
        <p:spPr>
          <a:xfrm>
            <a:off x="11080144" y="6406785"/>
            <a:ext cx="273657" cy="264255"/>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spTree>
      <p:nvGrpSpPr>
        <p:cNvPr id="1" name=""/>
        <p:cNvGrpSpPr/>
        <p:nvPr/>
      </p:nvGrpSpPr>
      <p:grpSpPr>
        <a:xfrm>
          <a:off x="0" y="0"/>
          <a:ext cx="0" cy="0"/>
          <a:chOff x="0" y="0"/>
          <a:chExt cx="0" cy="0"/>
        </a:xfrm>
      </p:grpSpPr>
      <p:pic>
        <p:nvPicPr>
          <p:cNvPr id="334" name="Google Shape;92;p15" descr="Google Shape;92;p1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35" name="Title Text"/>
          <p:cNvSpPr txBox="1"/>
          <p:nvPr>
            <p:ph type="title"/>
          </p:nvPr>
        </p:nvSpPr>
        <p:spPr>
          <a:xfrm>
            <a:off x="1524000" y="1122362"/>
            <a:ext cx="9144000" cy="2387601"/>
          </a:xfrm>
          <a:prstGeom prst="rect">
            <a:avLst/>
          </a:prstGeom>
        </p:spPr>
        <p:txBody>
          <a:bodyPr lIns="45699" tIns="45699" rIns="45699" bIns="45699" anchor="b">
            <a:normAutofit fontScale="100000" lnSpcReduction="0"/>
          </a:bodyPr>
          <a:lstStyle>
            <a:lvl1pPr algn="ctr">
              <a:lnSpc>
                <a:spcPct val="90000"/>
              </a:lnSpc>
              <a:defRPr sz="6000">
                <a:latin typeface="Calibri"/>
                <a:ea typeface="Calibri"/>
                <a:cs typeface="Calibri"/>
                <a:sym typeface="Calibri"/>
              </a:defRPr>
            </a:lvl1pPr>
          </a:lstStyle>
          <a:p>
            <a:pPr/>
            <a:r>
              <a:t>Title Text</a:t>
            </a:r>
          </a:p>
        </p:txBody>
      </p:sp>
      <p:sp>
        <p:nvSpPr>
          <p:cNvPr id="336" name="Body Level One…"/>
          <p:cNvSpPr txBox="1"/>
          <p:nvPr>
            <p:ph type="body" sz="quarter" idx="1"/>
          </p:nvPr>
        </p:nvSpPr>
        <p:spPr>
          <a:xfrm>
            <a:off x="1524000" y="3602037"/>
            <a:ext cx="9144000" cy="1655763"/>
          </a:xfrm>
          <a:prstGeom prst="rect">
            <a:avLst/>
          </a:prstGeom>
        </p:spPr>
        <p:txBody>
          <a:bodyPr lIns="45699" tIns="45699" rIns="45699" bIns="45699">
            <a:normAutofit fontScale="100000" lnSpcReduction="0"/>
          </a:bodyPr>
          <a:lstStyle>
            <a:lvl1pPr algn="ctr">
              <a:lnSpc>
                <a:spcPct val="90000"/>
              </a:lnSpc>
              <a:spcBef>
                <a:spcPts val="1000"/>
              </a:spcBef>
              <a:defRPr sz="2400">
                <a:latin typeface="Calibri"/>
                <a:ea typeface="Calibri"/>
                <a:cs typeface="Calibri"/>
                <a:sym typeface="Calibri"/>
              </a:defRPr>
            </a:lvl1pPr>
            <a:lvl2pPr algn="ctr">
              <a:lnSpc>
                <a:spcPct val="90000"/>
              </a:lnSpc>
              <a:spcBef>
                <a:spcPts val="1000"/>
              </a:spcBef>
              <a:defRPr sz="2400">
                <a:latin typeface="Calibri"/>
                <a:ea typeface="Calibri"/>
                <a:cs typeface="Calibri"/>
                <a:sym typeface="Calibri"/>
              </a:defRPr>
            </a:lvl2pPr>
            <a:lvl3pPr algn="ctr">
              <a:lnSpc>
                <a:spcPct val="90000"/>
              </a:lnSpc>
              <a:spcBef>
                <a:spcPts val="1000"/>
              </a:spcBef>
              <a:defRPr sz="2400">
                <a:latin typeface="Calibri"/>
                <a:ea typeface="Calibri"/>
                <a:cs typeface="Calibri"/>
                <a:sym typeface="Calibri"/>
              </a:defRPr>
            </a:lvl3pPr>
            <a:lvl4pPr algn="ctr">
              <a:lnSpc>
                <a:spcPct val="90000"/>
              </a:lnSpc>
              <a:spcBef>
                <a:spcPts val="1000"/>
              </a:spcBef>
              <a:defRPr sz="2400">
                <a:latin typeface="Calibri"/>
                <a:ea typeface="Calibri"/>
                <a:cs typeface="Calibri"/>
                <a:sym typeface="Calibri"/>
              </a:defRPr>
            </a:lvl4pPr>
            <a:lvl5pPr algn="ctr">
              <a:lnSpc>
                <a:spcPct val="90000"/>
              </a:lnSpc>
              <a:spcBef>
                <a:spcPts val="1000"/>
              </a:spcBef>
              <a:defRPr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37"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JECT">
    <p:spTree>
      <p:nvGrpSpPr>
        <p:cNvPr id="1" name=""/>
        <p:cNvGrpSpPr/>
        <p:nvPr/>
      </p:nvGrpSpPr>
      <p:grpSpPr>
        <a:xfrm>
          <a:off x="0" y="0"/>
          <a:ext cx="0" cy="0"/>
          <a:chOff x="0" y="0"/>
          <a:chExt cx="0" cy="0"/>
        </a:xfrm>
      </p:grpSpPr>
      <p:pic>
        <p:nvPicPr>
          <p:cNvPr id="344" name="Google Shape;92;p15" descr="Google Shape;92;p1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45" name="Title Text"/>
          <p:cNvSpPr txBox="1"/>
          <p:nvPr>
            <p:ph type="title"/>
          </p:nvPr>
        </p:nvSpPr>
        <p:spPr>
          <a:xfrm>
            <a:off x="838200" y="365125"/>
            <a:ext cx="10515600" cy="1325563"/>
          </a:xfrm>
          <a:prstGeom prst="rect">
            <a:avLst/>
          </a:prstGeom>
        </p:spPr>
        <p:txBody>
          <a:bodyPr lIns="45699" tIns="45699" rIns="45699" bIns="45699" anchor="t">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346" name="Body Level One…"/>
          <p:cNvSpPr txBox="1"/>
          <p:nvPr>
            <p:ph type="body" idx="1"/>
          </p:nvPr>
        </p:nvSpPr>
        <p:spPr>
          <a:xfrm>
            <a:off x="838200" y="1825625"/>
            <a:ext cx="10515600" cy="4351338"/>
          </a:xfrm>
          <a:prstGeom prst="rect">
            <a:avLst/>
          </a:prstGeom>
        </p:spPr>
        <p:txBody>
          <a:bodyPr lIns="45699" tIns="45699" rIns="45699" bIns="45699">
            <a:normAutofit fontScale="100000" lnSpcReduction="0"/>
          </a:bodyPr>
          <a:lstStyle>
            <a:lvl1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7900" indent="-44450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13839" indent="-497839">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47"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_TITLE_AND_VERTICAL_TEXT">
    <p:spTree>
      <p:nvGrpSpPr>
        <p:cNvPr id="1" name=""/>
        <p:cNvGrpSpPr/>
        <p:nvPr/>
      </p:nvGrpSpPr>
      <p:grpSpPr>
        <a:xfrm>
          <a:off x="0" y="0"/>
          <a:ext cx="0" cy="0"/>
          <a:chOff x="0" y="0"/>
          <a:chExt cx="0" cy="0"/>
        </a:xfrm>
      </p:grpSpPr>
      <p:pic>
        <p:nvPicPr>
          <p:cNvPr id="354" name="Google Shape;92;p15" descr="Google Shape;92;p1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55" name="Title Text"/>
          <p:cNvSpPr txBox="1"/>
          <p:nvPr>
            <p:ph type="title"/>
          </p:nvPr>
        </p:nvSpPr>
        <p:spPr>
          <a:xfrm rot="5400000">
            <a:off x="7133431" y="1956593"/>
            <a:ext cx="5811839" cy="2628901"/>
          </a:xfrm>
          <a:prstGeom prst="rect">
            <a:avLst/>
          </a:prstGeom>
        </p:spPr>
        <p:txBody>
          <a:bodyPr lIns="45699" tIns="45699" rIns="45699" bIns="45699" anchor="t">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356" name="Body Level One…"/>
          <p:cNvSpPr txBox="1"/>
          <p:nvPr>
            <p:ph type="body" idx="1"/>
          </p:nvPr>
        </p:nvSpPr>
        <p:spPr>
          <a:xfrm rot="5400000">
            <a:off x="1799431" y="-596107"/>
            <a:ext cx="5811838" cy="7734301"/>
          </a:xfrm>
          <a:prstGeom prst="rect">
            <a:avLst/>
          </a:prstGeom>
        </p:spPr>
        <p:txBody>
          <a:bodyPr lIns="45699" tIns="45699" rIns="45699" bIns="45699">
            <a:normAutofit fontScale="100000" lnSpcReduction="0"/>
          </a:bodyPr>
          <a:lstStyle>
            <a:lvl1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7900" indent="-44450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13839" indent="-497839">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57"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_TEXT">
    <p:spTree>
      <p:nvGrpSpPr>
        <p:cNvPr id="1" name=""/>
        <p:cNvGrpSpPr/>
        <p:nvPr/>
      </p:nvGrpSpPr>
      <p:grpSpPr>
        <a:xfrm>
          <a:off x="0" y="0"/>
          <a:ext cx="0" cy="0"/>
          <a:chOff x="0" y="0"/>
          <a:chExt cx="0" cy="0"/>
        </a:xfrm>
      </p:grpSpPr>
      <p:pic>
        <p:nvPicPr>
          <p:cNvPr id="364" name="Google Shape;92;p15" descr="Google Shape;92;p1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65" name="Title Text"/>
          <p:cNvSpPr txBox="1"/>
          <p:nvPr>
            <p:ph type="title"/>
          </p:nvPr>
        </p:nvSpPr>
        <p:spPr>
          <a:xfrm>
            <a:off x="838200" y="365125"/>
            <a:ext cx="10515600" cy="1325563"/>
          </a:xfrm>
          <a:prstGeom prst="rect">
            <a:avLst/>
          </a:prstGeom>
        </p:spPr>
        <p:txBody>
          <a:bodyPr lIns="45699" tIns="45699" rIns="45699" bIns="45699" anchor="t">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366" name="Body Level One…"/>
          <p:cNvSpPr txBox="1"/>
          <p:nvPr>
            <p:ph type="body" idx="1"/>
          </p:nvPr>
        </p:nvSpPr>
        <p:spPr>
          <a:xfrm rot="5400000">
            <a:off x="3920330" y="-1256506"/>
            <a:ext cx="4351339" cy="10515601"/>
          </a:xfrm>
          <a:prstGeom prst="rect">
            <a:avLst/>
          </a:prstGeom>
        </p:spPr>
        <p:txBody>
          <a:bodyPr lIns="45699" tIns="45699" rIns="45699" bIns="45699">
            <a:normAutofit fontScale="100000" lnSpcReduction="0"/>
          </a:bodyPr>
          <a:lstStyle>
            <a:lvl1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7900" indent="-44450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13839" indent="-497839">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67"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_WITH_CAPTION_TEXT">
    <p:spTree>
      <p:nvGrpSpPr>
        <p:cNvPr id="1" name=""/>
        <p:cNvGrpSpPr/>
        <p:nvPr/>
      </p:nvGrpSpPr>
      <p:grpSpPr>
        <a:xfrm>
          <a:off x="0" y="0"/>
          <a:ext cx="0" cy="0"/>
          <a:chOff x="0" y="0"/>
          <a:chExt cx="0" cy="0"/>
        </a:xfrm>
      </p:grpSpPr>
      <p:pic>
        <p:nvPicPr>
          <p:cNvPr id="374" name="Google Shape;92;p15" descr="Google Shape;92;p1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75" name="Title Text"/>
          <p:cNvSpPr txBox="1"/>
          <p:nvPr>
            <p:ph type="title"/>
          </p:nvPr>
        </p:nvSpPr>
        <p:spPr>
          <a:xfrm>
            <a:off x="839787" y="457200"/>
            <a:ext cx="3932239" cy="1600200"/>
          </a:xfrm>
          <a:prstGeom prst="rect">
            <a:avLst/>
          </a:prstGeom>
        </p:spPr>
        <p:txBody>
          <a:bodyPr lIns="45699" tIns="45699" rIns="45699" bIns="45699"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376" name="Google Shape;119;p20"/>
          <p:cNvSpPr/>
          <p:nvPr>
            <p:ph type="pic" sz="half" idx="21"/>
          </p:nvPr>
        </p:nvSpPr>
        <p:spPr>
          <a:xfrm>
            <a:off x="5183187" y="987425"/>
            <a:ext cx="6172201" cy="4873625"/>
          </a:xfrm>
          <a:prstGeom prst="rect">
            <a:avLst/>
          </a:prstGeom>
        </p:spPr>
        <p:txBody>
          <a:bodyPr lIns="91439" rIns="91439"/>
          <a:lstStyle/>
          <a:p>
            <a:pPr/>
          </a:p>
        </p:txBody>
      </p:sp>
      <p:sp>
        <p:nvSpPr>
          <p:cNvPr id="377" name="Body Level One…"/>
          <p:cNvSpPr txBox="1"/>
          <p:nvPr>
            <p:ph type="body" sz="quarter" idx="1"/>
          </p:nvPr>
        </p:nvSpPr>
        <p:spPr>
          <a:xfrm>
            <a:off x="839787" y="2057400"/>
            <a:ext cx="3932239" cy="3811588"/>
          </a:xfrm>
          <a:prstGeom prst="rect">
            <a:avLst/>
          </a:prstGeom>
        </p:spPr>
        <p:txBody>
          <a:bodyPr lIns="45699" tIns="45699" rIns="45699" bIns="45699">
            <a:normAutofit fontScale="100000" lnSpcReduction="0"/>
          </a:bodyPr>
          <a:lstStyle>
            <a:lvl1pPr marL="228600">
              <a:lnSpc>
                <a:spcPct val="90000"/>
              </a:lnSpc>
              <a:spcBef>
                <a:spcPts val="1000"/>
              </a:spcBef>
              <a:defRPr sz="1600">
                <a:latin typeface="Calibri"/>
                <a:ea typeface="Calibri"/>
                <a:cs typeface="Calibri"/>
                <a:sym typeface="Calibri"/>
              </a:defRPr>
            </a:lvl1pPr>
            <a:lvl2pPr marL="228600" indent="457200">
              <a:lnSpc>
                <a:spcPct val="90000"/>
              </a:lnSpc>
              <a:spcBef>
                <a:spcPts val="1000"/>
              </a:spcBef>
              <a:defRPr sz="1600">
                <a:latin typeface="Calibri"/>
                <a:ea typeface="Calibri"/>
                <a:cs typeface="Calibri"/>
                <a:sym typeface="Calibri"/>
              </a:defRPr>
            </a:lvl2pPr>
            <a:lvl3pPr marL="228600" indent="914400">
              <a:lnSpc>
                <a:spcPct val="90000"/>
              </a:lnSpc>
              <a:spcBef>
                <a:spcPts val="1000"/>
              </a:spcBef>
              <a:defRPr sz="1600">
                <a:latin typeface="Calibri"/>
                <a:ea typeface="Calibri"/>
                <a:cs typeface="Calibri"/>
                <a:sym typeface="Calibri"/>
              </a:defRPr>
            </a:lvl3pPr>
            <a:lvl4pPr marL="228600" indent="1371600">
              <a:lnSpc>
                <a:spcPct val="90000"/>
              </a:lnSpc>
              <a:spcBef>
                <a:spcPts val="1000"/>
              </a:spcBef>
              <a:defRPr sz="1600">
                <a:latin typeface="Calibri"/>
                <a:ea typeface="Calibri"/>
                <a:cs typeface="Calibri"/>
                <a:sym typeface="Calibri"/>
              </a:defRPr>
            </a:lvl4pPr>
            <a:lvl5pPr marL="228600" indent="1828800">
              <a:lnSpc>
                <a:spcPct val="90000"/>
              </a:lnSpc>
              <a:spcBef>
                <a:spcPts val="1000"/>
              </a:spcBef>
              <a:defRPr sz="16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78"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JECT_WITH_CAPTION_TEXT">
    <p:spTree>
      <p:nvGrpSpPr>
        <p:cNvPr id="1" name=""/>
        <p:cNvGrpSpPr/>
        <p:nvPr/>
      </p:nvGrpSpPr>
      <p:grpSpPr>
        <a:xfrm>
          <a:off x="0" y="0"/>
          <a:ext cx="0" cy="0"/>
          <a:chOff x="0" y="0"/>
          <a:chExt cx="0" cy="0"/>
        </a:xfrm>
      </p:grpSpPr>
      <p:pic>
        <p:nvPicPr>
          <p:cNvPr id="385" name="Google Shape;92;p15" descr="Google Shape;92;p1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86" name="Title Text"/>
          <p:cNvSpPr txBox="1"/>
          <p:nvPr>
            <p:ph type="title"/>
          </p:nvPr>
        </p:nvSpPr>
        <p:spPr>
          <a:xfrm>
            <a:off x="839787" y="457200"/>
            <a:ext cx="3932239" cy="1600200"/>
          </a:xfrm>
          <a:prstGeom prst="rect">
            <a:avLst/>
          </a:prstGeom>
        </p:spPr>
        <p:txBody>
          <a:bodyPr lIns="45699" tIns="45699" rIns="45699" bIns="45699"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387" name="Body Level One…"/>
          <p:cNvSpPr txBox="1"/>
          <p:nvPr>
            <p:ph type="body" sz="half" idx="1"/>
          </p:nvPr>
        </p:nvSpPr>
        <p:spPr>
          <a:xfrm>
            <a:off x="5183187" y="987425"/>
            <a:ext cx="6172201" cy="4873625"/>
          </a:xfrm>
          <a:prstGeom prst="rect">
            <a:avLst/>
          </a:prstGeom>
        </p:spPr>
        <p:txBody>
          <a:bodyPr lIns="45699" tIns="45699" rIns="45699" bIns="45699">
            <a:normAutofit fontScale="100000" lnSpcReduction="0"/>
          </a:bodyPr>
          <a:lstStyle>
            <a:lvl1pPr marL="457200" indent="-431800">
              <a:lnSpc>
                <a:spcPct val="90000"/>
              </a:lnSpc>
              <a:spcBef>
                <a:spcPts val="1000"/>
              </a:spcBef>
              <a:buClr>
                <a:srgbClr val="000000"/>
              </a:buClr>
              <a:buSzPts val="3200"/>
              <a:buFont typeface="Arial"/>
              <a:buChar char="•"/>
              <a:defRPr sz="3200">
                <a:latin typeface="Calibri"/>
                <a:ea typeface="Calibri"/>
                <a:cs typeface="Calibri"/>
                <a:sym typeface="Calibri"/>
              </a:defRPr>
            </a:lvl1pPr>
            <a:lvl2pPr marL="972457" indent="-464457">
              <a:lnSpc>
                <a:spcPct val="90000"/>
              </a:lnSpc>
              <a:spcBef>
                <a:spcPts val="1000"/>
              </a:spcBef>
              <a:buClr>
                <a:srgbClr val="000000"/>
              </a:buClr>
              <a:buSzPts val="3200"/>
              <a:buFont typeface="Arial"/>
              <a:buChar char="•"/>
              <a:defRPr sz="3200">
                <a:latin typeface="Calibri"/>
                <a:ea typeface="Calibri"/>
                <a:cs typeface="Calibri"/>
                <a:sym typeface="Calibri"/>
              </a:defRPr>
            </a:lvl2pPr>
            <a:lvl3pPr marL="1498600" indent="-508000">
              <a:lnSpc>
                <a:spcPct val="90000"/>
              </a:lnSpc>
              <a:spcBef>
                <a:spcPts val="1000"/>
              </a:spcBef>
              <a:buClr>
                <a:srgbClr val="000000"/>
              </a:buClr>
              <a:buSzPts val="3200"/>
              <a:buFont typeface="Arial"/>
              <a:buChar char="•"/>
              <a:defRPr sz="3200">
                <a:latin typeface="Calibri"/>
                <a:ea typeface="Calibri"/>
                <a:cs typeface="Calibri"/>
                <a:sym typeface="Calibri"/>
              </a:defRPr>
            </a:lvl3pPr>
            <a:lvl4pPr marL="2042160" indent="-568960">
              <a:lnSpc>
                <a:spcPct val="90000"/>
              </a:lnSpc>
              <a:spcBef>
                <a:spcPts val="1000"/>
              </a:spcBef>
              <a:buClr>
                <a:srgbClr val="000000"/>
              </a:buClr>
              <a:buSzPts val="3200"/>
              <a:buFont typeface="Arial"/>
              <a:buChar char="•"/>
              <a:defRPr sz="3200">
                <a:latin typeface="Calibri"/>
                <a:ea typeface="Calibri"/>
                <a:cs typeface="Calibri"/>
                <a:sym typeface="Calibri"/>
              </a:defRPr>
            </a:lvl4pPr>
            <a:lvl5pPr marL="2499360" indent="-568960">
              <a:lnSpc>
                <a:spcPct val="90000"/>
              </a:lnSpc>
              <a:spcBef>
                <a:spcPts val="1000"/>
              </a:spcBef>
              <a:buClr>
                <a:srgbClr val="000000"/>
              </a:buClr>
              <a:buSzPts val="3200"/>
              <a:buFont typeface="Arial"/>
              <a:buChar char="•"/>
              <a:defRPr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88" name="Google Shape;127;p21"/>
          <p:cNvSpPr txBox="1"/>
          <p:nvPr>
            <p:ph type="body" sz="quarter" idx="21"/>
          </p:nvPr>
        </p:nvSpPr>
        <p:spPr>
          <a:xfrm>
            <a:off x="839787" y="2057400"/>
            <a:ext cx="3932238" cy="3811588"/>
          </a:xfrm>
          <a:prstGeom prst="rect">
            <a:avLst/>
          </a:prstGeom>
        </p:spPr>
        <p:txBody>
          <a:bodyPr lIns="45699" tIns="45699" rIns="45699" bIns="45699">
            <a:normAutofit fontScale="100000" lnSpcReduction="0"/>
          </a:bodyPr>
          <a:lstStyle/>
          <a:p>
            <a:pPr marL="228600">
              <a:lnSpc>
                <a:spcPct val="90000"/>
              </a:lnSpc>
              <a:spcBef>
                <a:spcPts val="1000"/>
              </a:spcBef>
              <a:defRPr sz="1600">
                <a:latin typeface="Calibri"/>
                <a:ea typeface="Calibri"/>
                <a:cs typeface="Calibri"/>
                <a:sym typeface="Calibri"/>
              </a:defRPr>
            </a:pPr>
          </a:p>
        </p:txBody>
      </p:sp>
      <p:sp>
        <p:nvSpPr>
          <p:cNvPr id="389"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396" name="Google Shape;92;p15" descr="Google Shape;92;p1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97"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_TEXT">
    <p:spTree>
      <p:nvGrpSpPr>
        <p:cNvPr id="1" name=""/>
        <p:cNvGrpSpPr/>
        <p:nvPr/>
      </p:nvGrpSpPr>
      <p:grpSpPr>
        <a:xfrm>
          <a:off x="0" y="0"/>
          <a:ext cx="0" cy="0"/>
          <a:chOff x="0" y="0"/>
          <a:chExt cx="0" cy="0"/>
        </a:xfrm>
      </p:grpSpPr>
      <p:pic>
        <p:nvPicPr>
          <p:cNvPr id="39"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0" name="Title Text"/>
          <p:cNvSpPr txBox="1"/>
          <p:nvPr>
            <p:ph type="title"/>
          </p:nvPr>
        </p:nvSpPr>
        <p:spPr>
          <a:xfrm>
            <a:off x="838200" y="660400"/>
            <a:ext cx="10515600" cy="1030288"/>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41" name="Body Level One…"/>
          <p:cNvSpPr txBox="1"/>
          <p:nvPr>
            <p:ph type="body" sz="half" idx="1"/>
          </p:nvPr>
        </p:nvSpPr>
        <p:spPr>
          <a:xfrm rot="5400000">
            <a:off x="4557712" y="-1893887"/>
            <a:ext cx="3076576" cy="10515601"/>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
    <p:spTree>
      <p:nvGrpSpPr>
        <p:cNvPr id="1" name=""/>
        <p:cNvGrpSpPr/>
        <p:nvPr/>
      </p:nvGrpSpPr>
      <p:grpSpPr>
        <a:xfrm>
          <a:off x="0" y="0"/>
          <a:ext cx="0" cy="0"/>
          <a:chOff x="0" y="0"/>
          <a:chExt cx="0" cy="0"/>
        </a:xfrm>
      </p:grpSpPr>
      <p:pic>
        <p:nvPicPr>
          <p:cNvPr id="404" name="Google Shape;92;p15" descr="Google Shape;92;p1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05" name="Title Text"/>
          <p:cNvSpPr txBox="1"/>
          <p:nvPr>
            <p:ph type="title"/>
          </p:nvPr>
        </p:nvSpPr>
        <p:spPr>
          <a:xfrm>
            <a:off x="838200" y="365125"/>
            <a:ext cx="10515600" cy="1325563"/>
          </a:xfrm>
          <a:prstGeom prst="rect">
            <a:avLst/>
          </a:prstGeom>
        </p:spPr>
        <p:txBody>
          <a:bodyPr lIns="45699" tIns="45699" rIns="45699" bIns="45699" anchor="t">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406"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_OBJECTS_WITH_TEXT">
    <p:spTree>
      <p:nvGrpSpPr>
        <p:cNvPr id="1" name=""/>
        <p:cNvGrpSpPr/>
        <p:nvPr/>
      </p:nvGrpSpPr>
      <p:grpSpPr>
        <a:xfrm>
          <a:off x="0" y="0"/>
          <a:ext cx="0" cy="0"/>
          <a:chOff x="0" y="0"/>
          <a:chExt cx="0" cy="0"/>
        </a:xfrm>
      </p:grpSpPr>
      <p:pic>
        <p:nvPicPr>
          <p:cNvPr id="413" name="Google Shape;92;p15" descr="Google Shape;92;p1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14" name="Title Text"/>
          <p:cNvSpPr txBox="1"/>
          <p:nvPr>
            <p:ph type="title"/>
          </p:nvPr>
        </p:nvSpPr>
        <p:spPr>
          <a:xfrm>
            <a:off x="839787" y="365125"/>
            <a:ext cx="10515601" cy="1325563"/>
          </a:xfrm>
          <a:prstGeom prst="rect">
            <a:avLst/>
          </a:prstGeom>
        </p:spPr>
        <p:txBody>
          <a:bodyPr lIns="45699" tIns="45699" rIns="45699" bIns="45699" anchor="t">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415" name="Body Level One…"/>
          <p:cNvSpPr txBox="1"/>
          <p:nvPr>
            <p:ph type="body" sz="quarter" idx="1"/>
          </p:nvPr>
        </p:nvSpPr>
        <p:spPr>
          <a:xfrm>
            <a:off x="839787" y="1681163"/>
            <a:ext cx="5157789" cy="823913"/>
          </a:xfrm>
          <a:prstGeom prst="rect">
            <a:avLst/>
          </a:prstGeom>
        </p:spPr>
        <p:txBody>
          <a:bodyPr lIns="45699" tIns="45699" rIns="45699" bIns="45699" anchor="b">
            <a:normAutofit fontScale="100000" lnSpcReduction="0"/>
          </a:bodyPr>
          <a:lstStyle>
            <a:lvl1pPr marL="228600">
              <a:lnSpc>
                <a:spcPct val="90000"/>
              </a:lnSpc>
              <a:spcBef>
                <a:spcPts val="1000"/>
              </a:spcBef>
              <a:defRPr b="1" sz="2400">
                <a:latin typeface="Calibri"/>
                <a:ea typeface="Calibri"/>
                <a:cs typeface="Calibri"/>
                <a:sym typeface="Calibri"/>
              </a:defRPr>
            </a:lvl1pPr>
            <a:lvl2pPr marL="228600" indent="457200">
              <a:lnSpc>
                <a:spcPct val="90000"/>
              </a:lnSpc>
              <a:spcBef>
                <a:spcPts val="1000"/>
              </a:spcBef>
              <a:defRPr b="1" sz="2400">
                <a:latin typeface="Calibri"/>
                <a:ea typeface="Calibri"/>
                <a:cs typeface="Calibri"/>
                <a:sym typeface="Calibri"/>
              </a:defRPr>
            </a:lvl2pPr>
            <a:lvl3pPr marL="228600" indent="914400">
              <a:lnSpc>
                <a:spcPct val="90000"/>
              </a:lnSpc>
              <a:spcBef>
                <a:spcPts val="1000"/>
              </a:spcBef>
              <a:defRPr b="1" sz="2400">
                <a:latin typeface="Calibri"/>
                <a:ea typeface="Calibri"/>
                <a:cs typeface="Calibri"/>
                <a:sym typeface="Calibri"/>
              </a:defRPr>
            </a:lvl3pPr>
            <a:lvl4pPr marL="228600" indent="1371600">
              <a:lnSpc>
                <a:spcPct val="90000"/>
              </a:lnSpc>
              <a:spcBef>
                <a:spcPts val="1000"/>
              </a:spcBef>
              <a:defRPr b="1" sz="2400">
                <a:latin typeface="Calibri"/>
                <a:ea typeface="Calibri"/>
                <a:cs typeface="Calibri"/>
                <a:sym typeface="Calibri"/>
              </a:defRPr>
            </a:lvl4pPr>
            <a:lvl5pPr marL="228600" indent="1828800">
              <a:lnSpc>
                <a:spcPct val="90000"/>
              </a:lnSpc>
              <a:spcBef>
                <a:spcPts val="1000"/>
              </a:spcBef>
              <a:defRPr b="1"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16" name="Google Shape;143;p24"/>
          <p:cNvSpPr txBox="1"/>
          <p:nvPr>
            <p:ph type="body" sz="half" idx="21"/>
          </p:nvPr>
        </p:nvSpPr>
        <p:spPr>
          <a:xfrm>
            <a:off x="839787" y="2505075"/>
            <a:ext cx="5157788" cy="3684588"/>
          </a:xfrm>
          <a:prstGeom prst="rect">
            <a:avLst/>
          </a:prstGeom>
        </p:spPr>
        <p:txBody>
          <a:bodyPr lIns="45699" tIns="45699" rIns="45699" bIns="45699">
            <a:normAutofit fontScale="100000" lnSpcReduction="0"/>
          </a:bodyPr>
          <a:lstStyle/>
          <a:p>
            <a: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417" name="Google Shape;144;p24"/>
          <p:cNvSpPr txBox="1"/>
          <p:nvPr>
            <p:ph type="body" sz="quarter" idx="22"/>
          </p:nvPr>
        </p:nvSpPr>
        <p:spPr>
          <a:xfrm>
            <a:off x="6172200" y="1681163"/>
            <a:ext cx="5183188" cy="823913"/>
          </a:xfrm>
          <a:prstGeom prst="rect">
            <a:avLst/>
          </a:prstGeom>
        </p:spPr>
        <p:txBody>
          <a:bodyPr lIns="45699" tIns="45699" rIns="45699" bIns="45699" anchor="b">
            <a:normAutofit fontScale="100000" lnSpcReduction="0"/>
          </a:bodyPr>
          <a:lstStyle/>
          <a:p>
            <a:pPr marL="228600">
              <a:lnSpc>
                <a:spcPct val="90000"/>
              </a:lnSpc>
              <a:spcBef>
                <a:spcPts val="1000"/>
              </a:spcBef>
              <a:defRPr b="1" sz="2400">
                <a:latin typeface="Calibri"/>
                <a:ea typeface="Calibri"/>
                <a:cs typeface="Calibri"/>
                <a:sym typeface="Calibri"/>
              </a:defRPr>
            </a:pPr>
          </a:p>
        </p:txBody>
      </p:sp>
      <p:sp>
        <p:nvSpPr>
          <p:cNvPr id="418" name="Google Shape;145;p24"/>
          <p:cNvSpPr txBox="1"/>
          <p:nvPr>
            <p:ph type="body" sz="half" idx="23"/>
          </p:nvPr>
        </p:nvSpPr>
        <p:spPr>
          <a:xfrm>
            <a:off x="6172200" y="2505075"/>
            <a:ext cx="5183188" cy="3684588"/>
          </a:xfrm>
          <a:prstGeom prst="rect">
            <a:avLst/>
          </a:prstGeom>
        </p:spPr>
        <p:txBody>
          <a:bodyPr lIns="45699" tIns="45699" rIns="45699" bIns="45699">
            <a:normAutofit fontScale="100000" lnSpcReduction="0"/>
          </a:bodyPr>
          <a:lstStyle/>
          <a:p>
            <a: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419"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_OBJECTS">
    <p:spTree>
      <p:nvGrpSpPr>
        <p:cNvPr id="1" name=""/>
        <p:cNvGrpSpPr/>
        <p:nvPr/>
      </p:nvGrpSpPr>
      <p:grpSpPr>
        <a:xfrm>
          <a:off x="0" y="0"/>
          <a:ext cx="0" cy="0"/>
          <a:chOff x="0" y="0"/>
          <a:chExt cx="0" cy="0"/>
        </a:xfrm>
      </p:grpSpPr>
      <p:pic>
        <p:nvPicPr>
          <p:cNvPr id="426" name="Google Shape;92;p15" descr="Google Shape;92;p1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27" name="Title Text"/>
          <p:cNvSpPr txBox="1"/>
          <p:nvPr>
            <p:ph type="title"/>
          </p:nvPr>
        </p:nvSpPr>
        <p:spPr>
          <a:xfrm>
            <a:off x="838200" y="365125"/>
            <a:ext cx="10515600" cy="1325563"/>
          </a:xfrm>
          <a:prstGeom prst="rect">
            <a:avLst/>
          </a:prstGeom>
        </p:spPr>
        <p:txBody>
          <a:bodyPr lIns="45699" tIns="45699" rIns="45699" bIns="45699" anchor="t">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428" name="Body Level One…"/>
          <p:cNvSpPr txBox="1"/>
          <p:nvPr>
            <p:ph type="body" sz="half" idx="1"/>
          </p:nvPr>
        </p:nvSpPr>
        <p:spPr>
          <a:xfrm>
            <a:off x="838200" y="1825625"/>
            <a:ext cx="5181600" cy="4351338"/>
          </a:xfrm>
          <a:prstGeom prst="rect">
            <a:avLst/>
          </a:prstGeom>
        </p:spPr>
        <p:txBody>
          <a:bodyPr lIns="45699" tIns="45699" rIns="45699" bIns="45699">
            <a:normAutofit fontScale="100000" lnSpcReduction="0"/>
          </a:bodyPr>
          <a:lstStyle>
            <a:lvl1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7900" indent="-44450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13839" indent="-497839">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29" name="Google Shape;152;p25"/>
          <p:cNvSpPr txBox="1"/>
          <p:nvPr>
            <p:ph type="body" sz="half" idx="21"/>
          </p:nvPr>
        </p:nvSpPr>
        <p:spPr>
          <a:xfrm>
            <a:off x="6172200" y="1825625"/>
            <a:ext cx="5181600" cy="4351338"/>
          </a:xfrm>
          <a:prstGeom prst="rect">
            <a:avLst/>
          </a:prstGeom>
        </p:spPr>
        <p:txBody>
          <a:bodyPr lIns="45699" tIns="45699" rIns="45699" bIns="45699">
            <a:normAutofit fontScale="100000" lnSpcReduction="0"/>
          </a:bodyPr>
          <a:lstStyle/>
          <a:p>
            <a:pPr marL="457200" indent="-4064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430"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HEADER">
    <p:spTree>
      <p:nvGrpSpPr>
        <p:cNvPr id="1" name=""/>
        <p:cNvGrpSpPr/>
        <p:nvPr/>
      </p:nvGrpSpPr>
      <p:grpSpPr>
        <a:xfrm>
          <a:off x="0" y="0"/>
          <a:ext cx="0" cy="0"/>
          <a:chOff x="0" y="0"/>
          <a:chExt cx="0" cy="0"/>
        </a:xfrm>
      </p:grpSpPr>
      <p:pic>
        <p:nvPicPr>
          <p:cNvPr id="437" name="Google Shape;92;p15" descr="Google Shape;92;p1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38" name="Title Text"/>
          <p:cNvSpPr txBox="1"/>
          <p:nvPr>
            <p:ph type="title"/>
          </p:nvPr>
        </p:nvSpPr>
        <p:spPr>
          <a:xfrm>
            <a:off x="831850" y="1709738"/>
            <a:ext cx="10515600" cy="2852737"/>
          </a:xfrm>
          <a:prstGeom prst="rect">
            <a:avLst/>
          </a:prstGeom>
        </p:spPr>
        <p:txBody>
          <a:bodyPr lIns="45699" tIns="45699" rIns="45699" bIns="45699" anchor="b">
            <a:normAutofit fontScale="100000" lnSpcReduction="0"/>
          </a:bodyPr>
          <a:lstStyle>
            <a:lvl1pPr>
              <a:lnSpc>
                <a:spcPct val="90000"/>
              </a:lnSpc>
              <a:defRPr sz="6000">
                <a:latin typeface="Calibri"/>
                <a:ea typeface="Calibri"/>
                <a:cs typeface="Calibri"/>
                <a:sym typeface="Calibri"/>
              </a:defRPr>
            </a:lvl1pPr>
          </a:lstStyle>
          <a:p>
            <a:pPr/>
            <a:r>
              <a:t>Title Text</a:t>
            </a:r>
          </a:p>
        </p:txBody>
      </p:sp>
      <p:sp>
        <p:nvSpPr>
          <p:cNvPr id="439" name="Body Level One…"/>
          <p:cNvSpPr txBox="1"/>
          <p:nvPr>
            <p:ph type="body" sz="quarter" idx="1"/>
          </p:nvPr>
        </p:nvSpPr>
        <p:spPr>
          <a:xfrm>
            <a:off x="831850" y="4589462"/>
            <a:ext cx="10515600" cy="1500188"/>
          </a:xfrm>
          <a:prstGeom prst="rect">
            <a:avLst/>
          </a:prstGeom>
        </p:spPr>
        <p:txBody>
          <a:bodyPr lIns="45699" tIns="45699" rIns="45699" bIns="45699">
            <a:normAutofit fontScale="100000" lnSpcReduction="0"/>
          </a:bodyPr>
          <a:lstStyle>
            <a:lvl1pPr marL="228600">
              <a:lnSpc>
                <a:spcPct val="90000"/>
              </a:lnSpc>
              <a:spcBef>
                <a:spcPts val="1000"/>
              </a:spcBef>
              <a:defRPr sz="2400">
                <a:solidFill>
                  <a:srgbClr val="888888"/>
                </a:solidFill>
                <a:latin typeface="Calibri"/>
                <a:ea typeface="Calibri"/>
                <a:cs typeface="Calibri"/>
                <a:sym typeface="Calibri"/>
              </a:defRPr>
            </a:lvl1pPr>
            <a:lvl2pPr marL="228600" indent="457200">
              <a:lnSpc>
                <a:spcPct val="90000"/>
              </a:lnSpc>
              <a:spcBef>
                <a:spcPts val="1000"/>
              </a:spcBef>
              <a:defRPr sz="2400">
                <a:solidFill>
                  <a:srgbClr val="888888"/>
                </a:solidFill>
                <a:latin typeface="Calibri"/>
                <a:ea typeface="Calibri"/>
                <a:cs typeface="Calibri"/>
                <a:sym typeface="Calibri"/>
              </a:defRPr>
            </a:lvl2pPr>
            <a:lvl3pPr marL="228600" indent="914400">
              <a:lnSpc>
                <a:spcPct val="90000"/>
              </a:lnSpc>
              <a:spcBef>
                <a:spcPts val="1000"/>
              </a:spcBef>
              <a:defRPr sz="2400">
                <a:solidFill>
                  <a:srgbClr val="888888"/>
                </a:solidFill>
                <a:latin typeface="Calibri"/>
                <a:ea typeface="Calibri"/>
                <a:cs typeface="Calibri"/>
                <a:sym typeface="Calibri"/>
              </a:defRPr>
            </a:lvl3pPr>
            <a:lvl4pPr marL="228600" indent="1371600">
              <a:lnSpc>
                <a:spcPct val="90000"/>
              </a:lnSpc>
              <a:spcBef>
                <a:spcPts val="1000"/>
              </a:spcBef>
              <a:defRPr sz="2400">
                <a:solidFill>
                  <a:srgbClr val="888888"/>
                </a:solidFill>
                <a:latin typeface="Calibri"/>
                <a:ea typeface="Calibri"/>
                <a:cs typeface="Calibri"/>
                <a:sym typeface="Calibri"/>
              </a:defRPr>
            </a:lvl4pPr>
            <a:lvl5pPr marL="228600" indent="1828800">
              <a:lnSpc>
                <a:spcPct val="90000"/>
              </a:lnSpc>
              <a:spcBef>
                <a:spcPts val="1000"/>
              </a:spcBef>
              <a:defRPr sz="2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40"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spTree>
      <p:nvGrpSpPr>
        <p:cNvPr id="1" name=""/>
        <p:cNvGrpSpPr/>
        <p:nvPr/>
      </p:nvGrpSpPr>
      <p:grpSpPr>
        <a:xfrm>
          <a:off x="0" y="0"/>
          <a:ext cx="0" cy="0"/>
          <a:chOff x="0" y="0"/>
          <a:chExt cx="0" cy="0"/>
        </a:xfrm>
      </p:grpSpPr>
      <p:pic>
        <p:nvPicPr>
          <p:cNvPr id="447" name="Google Shape;163;p27" descr="Google Shape;163;p27"/>
          <p:cNvPicPr>
            <a:picLocks noChangeAspect="1"/>
          </p:cNvPicPr>
          <p:nvPr/>
        </p:nvPicPr>
        <p:blipFill>
          <a:blip r:embed="rId2">
            <a:extLst/>
          </a:blip>
          <a:stretch>
            <a:fillRect/>
          </a:stretch>
        </p:blipFill>
        <p:spPr>
          <a:xfrm>
            <a:off x="0" y="9426"/>
            <a:ext cx="12192000" cy="6858001"/>
          </a:xfrm>
          <a:prstGeom prst="rect">
            <a:avLst/>
          </a:prstGeom>
          <a:ln w="12700">
            <a:miter lim="400000"/>
          </a:ln>
        </p:spPr>
      </p:pic>
      <p:sp>
        <p:nvSpPr>
          <p:cNvPr id="448" name="Title Text"/>
          <p:cNvSpPr txBox="1"/>
          <p:nvPr>
            <p:ph type="title"/>
          </p:nvPr>
        </p:nvSpPr>
        <p:spPr>
          <a:xfrm>
            <a:off x="1524000" y="1122362"/>
            <a:ext cx="9144000" cy="2387601"/>
          </a:xfrm>
          <a:prstGeom prst="rect">
            <a:avLst/>
          </a:prstGeom>
        </p:spPr>
        <p:txBody>
          <a:bodyPr lIns="45699" tIns="45699" rIns="45699" bIns="45699" anchor="b">
            <a:normAutofit fontScale="100000" lnSpcReduction="0"/>
          </a:bodyPr>
          <a:lstStyle>
            <a:lvl1pPr algn="ctr">
              <a:lnSpc>
                <a:spcPct val="90000"/>
              </a:lnSpc>
              <a:defRPr sz="6000">
                <a:latin typeface="Calibri"/>
                <a:ea typeface="Calibri"/>
                <a:cs typeface="Calibri"/>
                <a:sym typeface="Calibri"/>
              </a:defRPr>
            </a:lvl1pPr>
          </a:lstStyle>
          <a:p>
            <a:pPr/>
            <a:r>
              <a:t>Title Text</a:t>
            </a:r>
          </a:p>
        </p:txBody>
      </p:sp>
      <p:sp>
        <p:nvSpPr>
          <p:cNvPr id="449" name="Body Level One…"/>
          <p:cNvSpPr txBox="1"/>
          <p:nvPr>
            <p:ph type="body" sz="quarter" idx="1"/>
          </p:nvPr>
        </p:nvSpPr>
        <p:spPr>
          <a:xfrm>
            <a:off x="1524000" y="3602037"/>
            <a:ext cx="9144000" cy="1655763"/>
          </a:xfrm>
          <a:prstGeom prst="rect">
            <a:avLst/>
          </a:prstGeom>
        </p:spPr>
        <p:txBody>
          <a:bodyPr lIns="45699" tIns="45699" rIns="45699" bIns="45699">
            <a:normAutofit fontScale="100000" lnSpcReduction="0"/>
          </a:bodyPr>
          <a:lstStyle>
            <a:lvl1pPr marL="406400" indent="-355600" algn="ctr">
              <a:lnSpc>
                <a:spcPct val="90000"/>
              </a:lnSpc>
              <a:spcBef>
                <a:spcPts val="1000"/>
              </a:spcBef>
              <a:defRPr sz="2400">
                <a:latin typeface="Calibri"/>
                <a:ea typeface="Calibri"/>
                <a:cs typeface="Calibri"/>
                <a:sym typeface="Calibri"/>
              </a:defRPr>
            </a:lvl1pPr>
            <a:lvl2pPr marL="406400" indent="127000" algn="ctr">
              <a:lnSpc>
                <a:spcPct val="90000"/>
              </a:lnSpc>
              <a:spcBef>
                <a:spcPts val="1000"/>
              </a:spcBef>
              <a:defRPr sz="2400">
                <a:latin typeface="Calibri"/>
                <a:ea typeface="Calibri"/>
                <a:cs typeface="Calibri"/>
                <a:sym typeface="Calibri"/>
              </a:defRPr>
            </a:lvl2pPr>
            <a:lvl3pPr marL="406400" indent="609600" algn="ctr">
              <a:lnSpc>
                <a:spcPct val="90000"/>
              </a:lnSpc>
              <a:spcBef>
                <a:spcPts val="1000"/>
              </a:spcBef>
              <a:defRPr sz="2400">
                <a:latin typeface="Calibri"/>
                <a:ea typeface="Calibri"/>
                <a:cs typeface="Calibri"/>
                <a:sym typeface="Calibri"/>
              </a:defRPr>
            </a:lvl3pPr>
            <a:lvl4pPr marL="406400" indent="1079500" algn="ctr">
              <a:lnSpc>
                <a:spcPct val="90000"/>
              </a:lnSpc>
              <a:spcBef>
                <a:spcPts val="1000"/>
              </a:spcBef>
              <a:defRPr sz="2400">
                <a:latin typeface="Calibri"/>
                <a:ea typeface="Calibri"/>
                <a:cs typeface="Calibri"/>
                <a:sym typeface="Calibri"/>
              </a:defRPr>
            </a:lvl4pPr>
            <a:lvl5pPr marL="406400" indent="1536700" algn="ctr">
              <a:lnSpc>
                <a:spcPct val="90000"/>
              </a:lnSpc>
              <a:spcBef>
                <a:spcPts val="1000"/>
              </a:spcBef>
              <a:defRPr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50" name="Slide Number"/>
          <p:cNvSpPr txBox="1"/>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457" name="Google Shape;163;p27" descr="Google Shape;163;p27"/>
          <p:cNvPicPr>
            <a:picLocks noChangeAspect="1"/>
          </p:cNvPicPr>
          <p:nvPr/>
        </p:nvPicPr>
        <p:blipFill>
          <a:blip r:embed="rId2">
            <a:extLst/>
          </a:blip>
          <a:stretch>
            <a:fillRect/>
          </a:stretch>
        </p:blipFill>
        <p:spPr>
          <a:xfrm>
            <a:off x="0" y="9426"/>
            <a:ext cx="12192000" cy="6858001"/>
          </a:xfrm>
          <a:prstGeom prst="rect">
            <a:avLst/>
          </a:prstGeom>
          <a:ln w="12700">
            <a:miter lim="400000"/>
          </a:ln>
        </p:spPr>
      </p:pic>
      <p:sp>
        <p:nvSpPr>
          <p:cNvPr id="458" name="Slide Number"/>
          <p:cNvSpPr txBox="1"/>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_TITLE_AND_VERTICAL_TEXT">
    <p:spTree>
      <p:nvGrpSpPr>
        <p:cNvPr id="1" name=""/>
        <p:cNvGrpSpPr/>
        <p:nvPr/>
      </p:nvGrpSpPr>
      <p:grpSpPr>
        <a:xfrm>
          <a:off x="0" y="0"/>
          <a:ext cx="0" cy="0"/>
          <a:chOff x="0" y="0"/>
          <a:chExt cx="0" cy="0"/>
        </a:xfrm>
      </p:grpSpPr>
      <p:pic>
        <p:nvPicPr>
          <p:cNvPr id="465" name="Google Shape;163;p27" descr="Google Shape;163;p27"/>
          <p:cNvPicPr>
            <a:picLocks noChangeAspect="1"/>
          </p:cNvPicPr>
          <p:nvPr/>
        </p:nvPicPr>
        <p:blipFill>
          <a:blip r:embed="rId2">
            <a:extLst/>
          </a:blip>
          <a:stretch>
            <a:fillRect/>
          </a:stretch>
        </p:blipFill>
        <p:spPr>
          <a:xfrm>
            <a:off x="0" y="9426"/>
            <a:ext cx="12192000" cy="6858001"/>
          </a:xfrm>
          <a:prstGeom prst="rect">
            <a:avLst/>
          </a:prstGeom>
          <a:ln w="12700">
            <a:miter lim="400000"/>
          </a:ln>
        </p:spPr>
      </p:pic>
      <p:sp>
        <p:nvSpPr>
          <p:cNvPr id="466" name="Title Text"/>
          <p:cNvSpPr txBox="1"/>
          <p:nvPr>
            <p:ph type="title"/>
          </p:nvPr>
        </p:nvSpPr>
        <p:spPr>
          <a:xfrm rot="5400000">
            <a:off x="7133431" y="1956593"/>
            <a:ext cx="5811839" cy="2628901"/>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467" name="Body Level One…"/>
          <p:cNvSpPr txBox="1"/>
          <p:nvPr>
            <p:ph type="body" idx="1"/>
          </p:nvPr>
        </p:nvSpPr>
        <p:spPr>
          <a:xfrm rot="5400000">
            <a:off x="1799431" y="-596107"/>
            <a:ext cx="5811838" cy="7734301"/>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68" name="Slide Number"/>
          <p:cNvSpPr txBox="1"/>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_TEXT">
    <p:spTree>
      <p:nvGrpSpPr>
        <p:cNvPr id="1" name=""/>
        <p:cNvGrpSpPr/>
        <p:nvPr/>
      </p:nvGrpSpPr>
      <p:grpSpPr>
        <a:xfrm>
          <a:off x="0" y="0"/>
          <a:ext cx="0" cy="0"/>
          <a:chOff x="0" y="0"/>
          <a:chExt cx="0" cy="0"/>
        </a:xfrm>
      </p:grpSpPr>
      <p:pic>
        <p:nvPicPr>
          <p:cNvPr id="475" name="Google Shape;163;p27" descr="Google Shape;163;p27"/>
          <p:cNvPicPr>
            <a:picLocks noChangeAspect="1"/>
          </p:cNvPicPr>
          <p:nvPr/>
        </p:nvPicPr>
        <p:blipFill>
          <a:blip r:embed="rId2">
            <a:extLst/>
          </a:blip>
          <a:stretch>
            <a:fillRect/>
          </a:stretch>
        </p:blipFill>
        <p:spPr>
          <a:xfrm>
            <a:off x="0" y="9426"/>
            <a:ext cx="12192000" cy="6858001"/>
          </a:xfrm>
          <a:prstGeom prst="rect">
            <a:avLst/>
          </a:prstGeom>
          <a:ln w="12700">
            <a:miter lim="400000"/>
          </a:ln>
        </p:spPr>
      </p:pic>
      <p:sp>
        <p:nvSpPr>
          <p:cNvPr id="476" name="Title Text"/>
          <p:cNvSpPr txBox="1"/>
          <p:nvPr>
            <p:ph type="title"/>
          </p:nvPr>
        </p:nvSpPr>
        <p:spPr>
          <a:xfrm>
            <a:off x="3679825" y="365125"/>
            <a:ext cx="7673975"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477" name="Body Level One…"/>
          <p:cNvSpPr txBox="1"/>
          <p:nvPr>
            <p:ph type="body" idx="1"/>
          </p:nvPr>
        </p:nvSpPr>
        <p:spPr>
          <a:xfrm rot="5400000">
            <a:off x="4202907" y="-973933"/>
            <a:ext cx="3786188" cy="10515601"/>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78" name="Slide Number"/>
          <p:cNvSpPr txBox="1"/>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_WITH_CAPTION_TEXT">
    <p:spTree>
      <p:nvGrpSpPr>
        <p:cNvPr id="1" name=""/>
        <p:cNvGrpSpPr/>
        <p:nvPr/>
      </p:nvGrpSpPr>
      <p:grpSpPr>
        <a:xfrm>
          <a:off x="0" y="0"/>
          <a:ext cx="0" cy="0"/>
          <a:chOff x="0" y="0"/>
          <a:chExt cx="0" cy="0"/>
        </a:xfrm>
      </p:grpSpPr>
      <p:pic>
        <p:nvPicPr>
          <p:cNvPr id="485" name="Google Shape;163;p27" descr="Google Shape;163;p27"/>
          <p:cNvPicPr>
            <a:picLocks noChangeAspect="1"/>
          </p:cNvPicPr>
          <p:nvPr/>
        </p:nvPicPr>
        <p:blipFill>
          <a:blip r:embed="rId2">
            <a:extLst/>
          </a:blip>
          <a:stretch>
            <a:fillRect/>
          </a:stretch>
        </p:blipFill>
        <p:spPr>
          <a:xfrm>
            <a:off x="0" y="9426"/>
            <a:ext cx="12192000" cy="6858001"/>
          </a:xfrm>
          <a:prstGeom prst="rect">
            <a:avLst/>
          </a:prstGeom>
          <a:ln w="12700">
            <a:miter lim="400000"/>
          </a:ln>
        </p:spPr>
      </p:pic>
      <p:sp>
        <p:nvSpPr>
          <p:cNvPr id="486" name="Title Text"/>
          <p:cNvSpPr txBox="1"/>
          <p:nvPr>
            <p:ph type="title"/>
          </p:nvPr>
        </p:nvSpPr>
        <p:spPr>
          <a:xfrm>
            <a:off x="839787" y="457200"/>
            <a:ext cx="3932239" cy="1600200"/>
          </a:xfrm>
          <a:prstGeom prst="rect">
            <a:avLst/>
          </a:prstGeom>
        </p:spPr>
        <p:txBody>
          <a:bodyPr lIns="45699" tIns="45699" rIns="45699" bIns="45699"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487" name="Google Shape;193;p32"/>
          <p:cNvSpPr/>
          <p:nvPr>
            <p:ph type="pic" sz="half" idx="21"/>
          </p:nvPr>
        </p:nvSpPr>
        <p:spPr>
          <a:xfrm>
            <a:off x="5183187" y="987425"/>
            <a:ext cx="6172201" cy="4873625"/>
          </a:xfrm>
          <a:prstGeom prst="rect">
            <a:avLst/>
          </a:prstGeom>
        </p:spPr>
        <p:txBody>
          <a:bodyPr lIns="91439" rIns="91439"/>
          <a:lstStyle/>
          <a:p>
            <a:pPr/>
          </a:p>
        </p:txBody>
      </p:sp>
      <p:sp>
        <p:nvSpPr>
          <p:cNvPr id="488" name="Body Level One…"/>
          <p:cNvSpPr txBox="1"/>
          <p:nvPr>
            <p:ph type="body" sz="quarter" idx="1"/>
          </p:nvPr>
        </p:nvSpPr>
        <p:spPr>
          <a:xfrm>
            <a:off x="839787" y="2057400"/>
            <a:ext cx="3932239" cy="3811588"/>
          </a:xfrm>
          <a:prstGeom prst="rect">
            <a:avLst/>
          </a:prstGeom>
        </p:spPr>
        <p:txBody>
          <a:bodyPr lIns="45699" tIns="45699" rIns="45699" bIns="45699">
            <a:normAutofit fontScale="100000" lnSpcReduction="0"/>
          </a:bodyPr>
          <a:lstStyle>
            <a:lvl1pPr marL="228600">
              <a:lnSpc>
                <a:spcPct val="90000"/>
              </a:lnSpc>
              <a:spcBef>
                <a:spcPts val="1000"/>
              </a:spcBef>
              <a:defRPr sz="1600">
                <a:latin typeface="Calibri"/>
                <a:ea typeface="Calibri"/>
                <a:cs typeface="Calibri"/>
                <a:sym typeface="Calibri"/>
              </a:defRPr>
            </a:lvl1pPr>
            <a:lvl2pPr marL="228600" indent="457200">
              <a:lnSpc>
                <a:spcPct val="90000"/>
              </a:lnSpc>
              <a:spcBef>
                <a:spcPts val="1000"/>
              </a:spcBef>
              <a:defRPr sz="1600">
                <a:latin typeface="Calibri"/>
                <a:ea typeface="Calibri"/>
                <a:cs typeface="Calibri"/>
                <a:sym typeface="Calibri"/>
              </a:defRPr>
            </a:lvl2pPr>
            <a:lvl3pPr marL="228600" indent="914400">
              <a:lnSpc>
                <a:spcPct val="90000"/>
              </a:lnSpc>
              <a:spcBef>
                <a:spcPts val="1000"/>
              </a:spcBef>
              <a:defRPr sz="1600">
                <a:latin typeface="Calibri"/>
                <a:ea typeface="Calibri"/>
                <a:cs typeface="Calibri"/>
                <a:sym typeface="Calibri"/>
              </a:defRPr>
            </a:lvl3pPr>
            <a:lvl4pPr marL="228600" indent="1371600">
              <a:lnSpc>
                <a:spcPct val="90000"/>
              </a:lnSpc>
              <a:spcBef>
                <a:spcPts val="1000"/>
              </a:spcBef>
              <a:defRPr sz="1600">
                <a:latin typeface="Calibri"/>
                <a:ea typeface="Calibri"/>
                <a:cs typeface="Calibri"/>
                <a:sym typeface="Calibri"/>
              </a:defRPr>
            </a:lvl4pPr>
            <a:lvl5pPr marL="228600" indent="1828800">
              <a:lnSpc>
                <a:spcPct val="90000"/>
              </a:lnSpc>
              <a:spcBef>
                <a:spcPts val="1000"/>
              </a:spcBef>
              <a:defRPr sz="16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89" name="Slide Number"/>
          <p:cNvSpPr txBox="1"/>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JECT_WITH_CAPTION_TEXT">
    <p:spTree>
      <p:nvGrpSpPr>
        <p:cNvPr id="1" name=""/>
        <p:cNvGrpSpPr/>
        <p:nvPr/>
      </p:nvGrpSpPr>
      <p:grpSpPr>
        <a:xfrm>
          <a:off x="0" y="0"/>
          <a:ext cx="0" cy="0"/>
          <a:chOff x="0" y="0"/>
          <a:chExt cx="0" cy="0"/>
        </a:xfrm>
      </p:grpSpPr>
      <p:pic>
        <p:nvPicPr>
          <p:cNvPr id="496" name="Google Shape;163;p27" descr="Google Shape;163;p27"/>
          <p:cNvPicPr>
            <a:picLocks noChangeAspect="1"/>
          </p:cNvPicPr>
          <p:nvPr/>
        </p:nvPicPr>
        <p:blipFill>
          <a:blip r:embed="rId2">
            <a:extLst/>
          </a:blip>
          <a:stretch>
            <a:fillRect/>
          </a:stretch>
        </p:blipFill>
        <p:spPr>
          <a:xfrm>
            <a:off x="0" y="9426"/>
            <a:ext cx="12192000" cy="6858001"/>
          </a:xfrm>
          <a:prstGeom prst="rect">
            <a:avLst/>
          </a:prstGeom>
          <a:ln w="12700">
            <a:miter lim="400000"/>
          </a:ln>
        </p:spPr>
      </p:pic>
      <p:sp>
        <p:nvSpPr>
          <p:cNvPr id="497" name="Title Text"/>
          <p:cNvSpPr txBox="1"/>
          <p:nvPr>
            <p:ph type="title"/>
          </p:nvPr>
        </p:nvSpPr>
        <p:spPr>
          <a:xfrm>
            <a:off x="839787" y="457200"/>
            <a:ext cx="3932239" cy="1600200"/>
          </a:xfrm>
          <a:prstGeom prst="rect">
            <a:avLst/>
          </a:prstGeom>
        </p:spPr>
        <p:txBody>
          <a:bodyPr lIns="45699" tIns="45699" rIns="45699" bIns="45699"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498" name="Body Level One…"/>
          <p:cNvSpPr txBox="1"/>
          <p:nvPr>
            <p:ph type="body" sz="half" idx="1"/>
          </p:nvPr>
        </p:nvSpPr>
        <p:spPr>
          <a:xfrm>
            <a:off x="5183187" y="987425"/>
            <a:ext cx="6172201" cy="4873625"/>
          </a:xfrm>
          <a:prstGeom prst="rect">
            <a:avLst/>
          </a:prstGeom>
        </p:spPr>
        <p:txBody>
          <a:bodyPr lIns="45699" tIns="45699" rIns="45699" bIns="45699">
            <a:normAutofit fontScale="100000" lnSpcReduction="0"/>
          </a:bodyPr>
          <a:lstStyle>
            <a:lvl1pPr marL="457200" indent="-431800">
              <a:lnSpc>
                <a:spcPct val="90000"/>
              </a:lnSpc>
              <a:spcBef>
                <a:spcPts val="1000"/>
              </a:spcBef>
              <a:buClr>
                <a:srgbClr val="000000"/>
              </a:buClr>
              <a:buSzPts val="3200"/>
              <a:buFont typeface="Arial"/>
              <a:buChar char="•"/>
              <a:defRPr sz="3200">
                <a:latin typeface="Calibri"/>
                <a:ea typeface="Calibri"/>
                <a:cs typeface="Calibri"/>
                <a:sym typeface="Calibri"/>
              </a:defRPr>
            </a:lvl1pPr>
            <a:lvl2pPr marL="972457" indent="-464457">
              <a:lnSpc>
                <a:spcPct val="90000"/>
              </a:lnSpc>
              <a:spcBef>
                <a:spcPts val="1000"/>
              </a:spcBef>
              <a:buClr>
                <a:srgbClr val="000000"/>
              </a:buClr>
              <a:buSzPts val="3200"/>
              <a:buFont typeface="Arial"/>
              <a:buChar char="•"/>
              <a:defRPr sz="3200">
                <a:latin typeface="Calibri"/>
                <a:ea typeface="Calibri"/>
                <a:cs typeface="Calibri"/>
                <a:sym typeface="Calibri"/>
              </a:defRPr>
            </a:lvl2pPr>
            <a:lvl3pPr marL="1498600" indent="-508000">
              <a:lnSpc>
                <a:spcPct val="90000"/>
              </a:lnSpc>
              <a:spcBef>
                <a:spcPts val="1000"/>
              </a:spcBef>
              <a:buClr>
                <a:srgbClr val="000000"/>
              </a:buClr>
              <a:buSzPts val="3200"/>
              <a:buFont typeface="Arial"/>
              <a:buChar char="•"/>
              <a:defRPr sz="3200">
                <a:latin typeface="Calibri"/>
                <a:ea typeface="Calibri"/>
                <a:cs typeface="Calibri"/>
                <a:sym typeface="Calibri"/>
              </a:defRPr>
            </a:lvl3pPr>
            <a:lvl4pPr marL="2042160" indent="-568960">
              <a:lnSpc>
                <a:spcPct val="90000"/>
              </a:lnSpc>
              <a:spcBef>
                <a:spcPts val="1000"/>
              </a:spcBef>
              <a:buClr>
                <a:srgbClr val="000000"/>
              </a:buClr>
              <a:buSzPts val="3200"/>
              <a:buFont typeface="Arial"/>
              <a:buChar char="•"/>
              <a:defRPr sz="3200">
                <a:latin typeface="Calibri"/>
                <a:ea typeface="Calibri"/>
                <a:cs typeface="Calibri"/>
                <a:sym typeface="Calibri"/>
              </a:defRPr>
            </a:lvl4pPr>
            <a:lvl5pPr marL="2499360" indent="-568960">
              <a:lnSpc>
                <a:spcPct val="90000"/>
              </a:lnSpc>
              <a:spcBef>
                <a:spcPts val="1000"/>
              </a:spcBef>
              <a:buClr>
                <a:srgbClr val="000000"/>
              </a:buClr>
              <a:buSzPts val="3200"/>
              <a:buFont typeface="Arial"/>
              <a:buChar char="•"/>
              <a:defRPr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99" name="Google Shape;201;p33"/>
          <p:cNvSpPr txBox="1"/>
          <p:nvPr>
            <p:ph type="body" sz="quarter" idx="21"/>
          </p:nvPr>
        </p:nvSpPr>
        <p:spPr>
          <a:xfrm>
            <a:off x="839787" y="2057400"/>
            <a:ext cx="3932238" cy="3811588"/>
          </a:xfrm>
          <a:prstGeom prst="rect">
            <a:avLst/>
          </a:prstGeom>
        </p:spPr>
        <p:txBody>
          <a:bodyPr lIns="45699" tIns="45699" rIns="45699" bIns="45699">
            <a:normAutofit fontScale="100000" lnSpcReduction="0"/>
          </a:bodyPr>
          <a:lstStyle/>
          <a:p>
            <a:pPr marL="228600">
              <a:lnSpc>
                <a:spcPct val="90000"/>
              </a:lnSpc>
              <a:spcBef>
                <a:spcPts val="1000"/>
              </a:spcBef>
              <a:defRPr sz="1600">
                <a:latin typeface="Calibri"/>
                <a:ea typeface="Calibri"/>
                <a:cs typeface="Calibri"/>
                <a:sym typeface="Calibri"/>
              </a:defRPr>
            </a:pPr>
          </a:p>
        </p:txBody>
      </p:sp>
      <p:sp>
        <p:nvSpPr>
          <p:cNvPr id="500" name="Slide Number"/>
          <p:cNvSpPr txBox="1"/>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_WITH_CAPTION_TEXT">
    <p:spTree>
      <p:nvGrpSpPr>
        <p:cNvPr id="1" name=""/>
        <p:cNvGrpSpPr/>
        <p:nvPr/>
      </p:nvGrpSpPr>
      <p:grpSpPr>
        <a:xfrm>
          <a:off x="0" y="0"/>
          <a:ext cx="0" cy="0"/>
          <a:chOff x="0" y="0"/>
          <a:chExt cx="0" cy="0"/>
        </a:xfrm>
      </p:grpSpPr>
      <p:pic>
        <p:nvPicPr>
          <p:cNvPr id="49"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0" name="Title Text"/>
          <p:cNvSpPr txBox="1"/>
          <p:nvPr>
            <p:ph type="title"/>
          </p:nvPr>
        </p:nvSpPr>
        <p:spPr>
          <a:xfrm>
            <a:off x="839787" y="457200"/>
            <a:ext cx="3932239" cy="1600200"/>
          </a:xfrm>
          <a:prstGeom prst="rect">
            <a:avLst/>
          </a:prstGeom>
        </p:spPr>
        <p:txBody>
          <a:bodyPr lIns="45699" tIns="45699" rIns="45699" bIns="45699"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51" name="Google Shape;39;p7"/>
          <p:cNvSpPr/>
          <p:nvPr>
            <p:ph type="pic" sz="half" idx="21"/>
          </p:nvPr>
        </p:nvSpPr>
        <p:spPr>
          <a:xfrm>
            <a:off x="5183187" y="987425"/>
            <a:ext cx="6172201" cy="4873625"/>
          </a:xfrm>
          <a:prstGeom prst="rect">
            <a:avLst/>
          </a:prstGeom>
        </p:spPr>
        <p:txBody>
          <a:bodyPr lIns="91439" rIns="91439"/>
          <a:lstStyle/>
          <a:p>
            <a:pPr/>
          </a:p>
        </p:txBody>
      </p:sp>
      <p:sp>
        <p:nvSpPr>
          <p:cNvPr id="52" name="Body Level One…"/>
          <p:cNvSpPr txBox="1"/>
          <p:nvPr>
            <p:ph type="body" sz="quarter" idx="1"/>
          </p:nvPr>
        </p:nvSpPr>
        <p:spPr>
          <a:xfrm>
            <a:off x="839787" y="2057400"/>
            <a:ext cx="3932239" cy="3811588"/>
          </a:xfrm>
          <a:prstGeom prst="rect">
            <a:avLst/>
          </a:prstGeom>
        </p:spPr>
        <p:txBody>
          <a:bodyPr lIns="45699" tIns="45699" rIns="45699" bIns="45699">
            <a:normAutofit fontScale="100000" lnSpcReduction="0"/>
          </a:bodyPr>
          <a:lstStyle>
            <a:lvl1pPr marL="228600">
              <a:lnSpc>
                <a:spcPct val="90000"/>
              </a:lnSpc>
              <a:spcBef>
                <a:spcPts val="1000"/>
              </a:spcBef>
              <a:defRPr sz="1600">
                <a:latin typeface="Calibri"/>
                <a:ea typeface="Calibri"/>
                <a:cs typeface="Calibri"/>
                <a:sym typeface="Calibri"/>
              </a:defRPr>
            </a:lvl1pPr>
            <a:lvl2pPr marL="228600" indent="457200">
              <a:lnSpc>
                <a:spcPct val="90000"/>
              </a:lnSpc>
              <a:spcBef>
                <a:spcPts val="1000"/>
              </a:spcBef>
              <a:defRPr sz="1600">
                <a:latin typeface="Calibri"/>
                <a:ea typeface="Calibri"/>
                <a:cs typeface="Calibri"/>
                <a:sym typeface="Calibri"/>
              </a:defRPr>
            </a:lvl2pPr>
            <a:lvl3pPr marL="228600" indent="914400">
              <a:lnSpc>
                <a:spcPct val="90000"/>
              </a:lnSpc>
              <a:spcBef>
                <a:spcPts val="1000"/>
              </a:spcBef>
              <a:defRPr sz="1600">
                <a:latin typeface="Calibri"/>
                <a:ea typeface="Calibri"/>
                <a:cs typeface="Calibri"/>
                <a:sym typeface="Calibri"/>
              </a:defRPr>
            </a:lvl3pPr>
            <a:lvl4pPr marL="228600" indent="1371600">
              <a:lnSpc>
                <a:spcPct val="90000"/>
              </a:lnSpc>
              <a:spcBef>
                <a:spcPts val="1000"/>
              </a:spcBef>
              <a:defRPr sz="1600">
                <a:latin typeface="Calibri"/>
                <a:ea typeface="Calibri"/>
                <a:cs typeface="Calibri"/>
                <a:sym typeface="Calibri"/>
              </a:defRPr>
            </a:lvl4pPr>
            <a:lvl5pPr marL="228600" indent="1828800">
              <a:lnSpc>
                <a:spcPct val="90000"/>
              </a:lnSpc>
              <a:spcBef>
                <a:spcPts val="1000"/>
              </a:spcBef>
              <a:defRPr sz="16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
    <p:spTree>
      <p:nvGrpSpPr>
        <p:cNvPr id="1" name=""/>
        <p:cNvGrpSpPr/>
        <p:nvPr/>
      </p:nvGrpSpPr>
      <p:grpSpPr>
        <a:xfrm>
          <a:off x="0" y="0"/>
          <a:ext cx="0" cy="0"/>
          <a:chOff x="0" y="0"/>
          <a:chExt cx="0" cy="0"/>
        </a:xfrm>
      </p:grpSpPr>
      <p:pic>
        <p:nvPicPr>
          <p:cNvPr id="507" name="Google Shape;163;p27" descr="Google Shape;163;p27"/>
          <p:cNvPicPr>
            <a:picLocks noChangeAspect="1"/>
          </p:cNvPicPr>
          <p:nvPr/>
        </p:nvPicPr>
        <p:blipFill>
          <a:blip r:embed="rId2">
            <a:extLst/>
          </a:blip>
          <a:stretch>
            <a:fillRect/>
          </a:stretch>
        </p:blipFill>
        <p:spPr>
          <a:xfrm>
            <a:off x="0" y="9426"/>
            <a:ext cx="12192000" cy="6858001"/>
          </a:xfrm>
          <a:prstGeom prst="rect">
            <a:avLst/>
          </a:prstGeom>
          <a:ln w="12700">
            <a:miter lim="400000"/>
          </a:ln>
        </p:spPr>
      </p:pic>
      <p:sp>
        <p:nvSpPr>
          <p:cNvPr id="508" name="Title Text"/>
          <p:cNvSpPr txBox="1"/>
          <p:nvPr>
            <p:ph type="title"/>
          </p:nvPr>
        </p:nvSpPr>
        <p:spPr>
          <a:xfrm>
            <a:off x="3679825" y="365125"/>
            <a:ext cx="7673975"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509" name="Slide Number"/>
          <p:cNvSpPr txBox="1"/>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_OBJECTS_WITH_TEXT">
    <p:spTree>
      <p:nvGrpSpPr>
        <p:cNvPr id="1" name=""/>
        <p:cNvGrpSpPr/>
        <p:nvPr/>
      </p:nvGrpSpPr>
      <p:grpSpPr>
        <a:xfrm>
          <a:off x="0" y="0"/>
          <a:ext cx="0" cy="0"/>
          <a:chOff x="0" y="0"/>
          <a:chExt cx="0" cy="0"/>
        </a:xfrm>
      </p:grpSpPr>
      <p:pic>
        <p:nvPicPr>
          <p:cNvPr id="516" name="Google Shape;163;p27" descr="Google Shape;163;p27"/>
          <p:cNvPicPr>
            <a:picLocks noChangeAspect="1"/>
          </p:cNvPicPr>
          <p:nvPr/>
        </p:nvPicPr>
        <p:blipFill>
          <a:blip r:embed="rId2">
            <a:extLst/>
          </a:blip>
          <a:stretch>
            <a:fillRect/>
          </a:stretch>
        </p:blipFill>
        <p:spPr>
          <a:xfrm>
            <a:off x="0" y="9426"/>
            <a:ext cx="12192000" cy="6858001"/>
          </a:xfrm>
          <a:prstGeom prst="rect">
            <a:avLst/>
          </a:prstGeom>
          <a:ln w="12700">
            <a:miter lim="400000"/>
          </a:ln>
        </p:spPr>
      </p:pic>
      <p:sp>
        <p:nvSpPr>
          <p:cNvPr id="517" name="Title Text"/>
          <p:cNvSpPr txBox="1"/>
          <p:nvPr>
            <p:ph type="title"/>
          </p:nvPr>
        </p:nvSpPr>
        <p:spPr>
          <a:xfrm>
            <a:off x="839787" y="365125"/>
            <a:ext cx="10515601"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518" name="Body Level One…"/>
          <p:cNvSpPr txBox="1"/>
          <p:nvPr>
            <p:ph type="body" sz="quarter" idx="1"/>
          </p:nvPr>
        </p:nvSpPr>
        <p:spPr>
          <a:xfrm>
            <a:off x="839787" y="1681163"/>
            <a:ext cx="5157789" cy="823913"/>
          </a:xfrm>
          <a:prstGeom prst="rect">
            <a:avLst/>
          </a:prstGeom>
        </p:spPr>
        <p:txBody>
          <a:bodyPr lIns="45699" tIns="45699" rIns="45699" bIns="45699" anchor="b">
            <a:normAutofit fontScale="100000" lnSpcReduction="0"/>
          </a:bodyPr>
          <a:lstStyle>
            <a:lvl1pPr marL="228600">
              <a:lnSpc>
                <a:spcPct val="90000"/>
              </a:lnSpc>
              <a:spcBef>
                <a:spcPts val="1000"/>
              </a:spcBef>
              <a:defRPr b="1" sz="2400">
                <a:latin typeface="Calibri"/>
                <a:ea typeface="Calibri"/>
                <a:cs typeface="Calibri"/>
                <a:sym typeface="Calibri"/>
              </a:defRPr>
            </a:lvl1pPr>
            <a:lvl2pPr marL="228600" indent="457200">
              <a:lnSpc>
                <a:spcPct val="90000"/>
              </a:lnSpc>
              <a:spcBef>
                <a:spcPts val="1000"/>
              </a:spcBef>
              <a:defRPr b="1" sz="2400">
                <a:latin typeface="Calibri"/>
                <a:ea typeface="Calibri"/>
                <a:cs typeface="Calibri"/>
                <a:sym typeface="Calibri"/>
              </a:defRPr>
            </a:lvl2pPr>
            <a:lvl3pPr marL="228600" indent="914400">
              <a:lnSpc>
                <a:spcPct val="90000"/>
              </a:lnSpc>
              <a:spcBef>
                <a:spcPts val="1000"/>
              </a:spcBef>
              <a:defRPr b="1" sz="2400">
                <a:latin typeface="Calibri"/>
                <a:ea typeface="Calibri"/>
                <a:cs typeface="Calibri"/>
                <a:sym typeface="Calibri"/>
              </a:defRPr>
            </a:lvl3pPr>
            <a:lvl4pPr marL="228600" indent="1371600">
              <a:lnSpc>
                <a:spcPct val="90000"/>
              </a:lnSpc>
              <a:spcBef>
                <a:spcPts val="1000"/>
              </a:spcBef>
              <a:defRPr b="1" sz="2400">
                <a:latin typeface="Calibri"/>
                <a:ea typeface="Calibri"/>
                <a:cs typeface="Calibri"/>
                <a:sym typeface="Calibri"/>
              </a:defRPr>
            </a:lvl4pPr>
            <a:lvl5pPr marL="228600" indent="1828800">
              <a:lnSpc>
                <a:spcPct val="90000"/>
              </a:lnSpc>
              <a:spcBef>
                <a:spcPts val="1000"/>
              </a:spcBef>
              <a:defRPr b="1"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19" name="Google Shape;213;p35"/>
          <p:cNvSpPr txBox="1"/>
          <p:nvPr>
            <p:ph type="body" sz="half" idx="21"/>
          </p:nvPr>
        </p:nvSpPr>
        <p:spPr>
          <a:xfrm>
            <a:off x="839787" y="2505075"/>
            <a:ext cx="5157788" cy="368458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520" name="Google Shape;214;p35"/>
          <p:cNvSpPr txBox="1"/>
          <p:nvPr>
            <p:ph type="body" sz="quarter" idx="22"/>
          </p:nvPr>
        </p:nvSpPr>
        <p:spPr>
          <a:xfrm>
            <a:off x="6172200" y="1681163"/>
            <a:ext cx="5183188" cy="823913"/>
          </a:xfrm>
          <a:prstGeom prst="rect">
            <a:avLst/>
          </a:prstGeom>
        </p:spPr>
        <p:txBody>
          <a:bodyPr lIns="45699" tIns="45699" rIns="45699" bIns="45699" anchor="b">
            <a:normAutofit fontScale="100000" lnSpcReduction="0"/>
          </a:bodyPr>
          <a:lstStyle/>
          <a:p>
            <a:pPr marL="228600">
              <a:lnSpc>
                <a:spcPct val="90000"/>
              </a:lnSpc>
              <a:spcBef>
                <a:spcPts val="1000"/>
              </a:spcBef>
              <a:defRPr b="1" sz="2400">
                <a:latin typeface="Calibri"/>
                <a:ea typeface="Calibri"/>
                <a:cs typeface="Calibri"/>
                <a:sym typeface="Calibri"/>
              </a:defRPr>
            </a:pPr>
          </a:p>
        </p:txBody>
      </p:sp>
      <p:sp>
        <p:nvSpPr>
          <p:cNvPr id="521" name="Google Shape;215;p35"/>
          <p:cNvSpPr txBox="1"/>
          <p:nvPr>
            <p:ph type="body" sz="half" idx="23"/>
          </p:nvPr>
        </p:nvSpPr>
        <p:spPr>
          <a:xfrm>
            <a:off x="6172200" y="2505075"/>
            <a:ext cx="5183188" cy="368458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522" name="Slide Number"/>
          <p:cNvSpPr txBox="1"/>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_OBJECTS">
    <p:spTree>
      <p:nvGrpSpPr>
        <p:cNvPr id="1" name=""/>
        <p:cNvGrpSpPr/>
        <p:nvPr/>
      </p:nvGrpSpPr>
      <p:grpSpPr>
        <a:xfrm>
          <a:off x="0" y="0"/>
          <a:ext cx="0" cy="0"/>
          <a:chOff x="0" y="0"/>
          <a:chExt cx="0" cy="0"/>
        </a:xfrm>
      </p:grpSpPr>
      <p:pic>
        <p:nvPicPr>
          <p:cNvPr id="529" name="Google Shape;163;p27" descr="Google Shape;163;p27"/>
          <p:cNvPicPr>
            <a:picLocks noChangeAspect="1"/>
          </p:cNvPicPr>
          <p:nvPr/>
        </p:nvPicPr>
        <p:blipFill>
          <a:blip r:embed="rId2">
            <a:extLst/>
          </a:blip>
          <a:stretch>
            <a:fillRect/>
          </a:stretch>
        </p:blipFill>
        <p:spPr>
          <a:xfrm>
            <a:off x="0" y="9426"/>
            <a:ext cx="12192000" cy="6858001"/>
          </a:xfrm>
          <a:prstGeom prst="rect">
            <a:avLst/>
          </a:prstGeom>
          <a:ln w="12700">
            <a:miter lim="400000"/>
          </a:ln>
        </p:spPr>
      </p:pic>
      <p:sp>
        <p:nvSpPr>
          <p:cNvPr id="530" name="Title Text"/>
          <p:cNvSpPr txBox="1"/>
          <p:nvPr>
            <p:ph type="title"/>
          </p:nvPr>
        </p:nvSpPr>
        <p:spPr>
          <a:xfrm>
            <a:off x="3679825" y="365125"/>
            <a:ext cx="7673975"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531" name="Body Level One…"/>
          <p:cNvSpPr txBox="1"/>
          <p:nvPr>
            <p:ph type="body" sz="half" idx="1"/>
          </p:nvPr>
        </p:nvSpPr>
        <p:spPr>
          <a:xfrm>
            <a:off x="838200" y="1825625"/>
            <a:ext cx="5181600" cy="4351338"/>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32" name="Google Shape;222;p36"/>
          <p:cNvSpPr txBox="1"/>
          <p:nvPr>
            <p:ph type="body" sz="half" idx="21"/>
          </p:nvPr>
        </p:nvSpPr>
        <p:spPr>
          <a:xfrm>
            <a:off x="6172200" y="1825625"/>
            <a:ext cx="5181600" cy="435133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533" name="Slide Number"/>
          <p:cNvSpPr txBox="1"/>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HEADER">
    <p:spTree>
      <p:nvGrpSpPr>
        <p:cNvPr id="1" name=""/>
        <p:cNvGrpSpPr/>
        <p:nvPr/>
      </p:nvGrpSpPr>
      <p:grpSpPr>
        <a:xfrm>
          <a:off x="0" y="0"/>
          <a:ext cx="0" cy="0"/>
          <a:chOff x="0" y="0"/>
          <a:chExt cx="0" cy="0"/>
        </a:xfrm>
      </p:grpSpPr>
      <p:pic>
        <p:nvPicPr>
          <p:cNvPr id="540" name="Google Shape;163;p27" descr="Google Shape;163;p27"/>
          <p:cNvPicPr>
            <a:picLocks noChangeAspect="1"/>
          </p:cNvPicPr>
          <p:nvPr/>
        </p:nvPicPr>
        <p:blipFill>
          <a:blip r:embed="rId2">
            <a:extLst/>
          </a:blip>
          <a:stretch>
            <a:fillRect/>
          </a:stretch>
        </p:blipFill>
        <p:spPr>
          <a:xfrm>
            <a:off x="0" y="9426"/>
            <a:ext cx="12192000" cy="6858001"/>
          </a:xfrm>
          <a:prstGeom prst="rect">
            <a:avLst/>
          </a:prstGeom>
          <a:ln w="12700">
            <a:miter lim="400000"/>
          </a:ln>
        </p:spPr>
      </p:pic>
      <p:sp>
        <p:nvSpPr>
          <p:cNvPr id="541" name="Title Text"/>
          <p:cNvSpPr txBox="1"/>
          <p:nvPr>
            <p:ph type="title"/>
          </p:nvPr>
        </p:nvSpPr>
        <p:spPr>
          <a:xfrm>
            <a:off x="831850" y="1709738"/>
            <a:ext cx="10515600" cy="2852737"/>
          </a:xfrm>
          <a:prstGeom prst="rect">
            <a:avLst/>
          </a:prstGeom>
        </p:spPr>
        <p:txBody>
          <a:bodyPr lIns="45699" tIns="45699" rIns="45699" bIns="45699" anchor="b">
            <a:normAutofit fontScale="100000" lnSpcReduction="0"/>
          </a:bodyPr>
          <a:lstStyle>
            <a:lvl1pPr>
              <a:lnSpc>
                <a:spcPct val="90000"/>
              </a:lnSpc>
              <a:defRPr sz="6000">
                <a:latin typeface="Calibri"/>
                <a:ea typeface="Calibri"/>
                <a:cs typeface="Calibri"/>
                <a:sym typeface="Calibri"/>
              </a:defRPr>
            </a:lvl1pPr>
          </a:lstStyle>
          <a:p>
            <a:pPr/>
            <a:r>
              <a:t>Title Text</a:t>
            </a:r>
          </a:p>
        </p:txBody>
      </p:sp>
      <p:sp>
        <p:nvSpPr>
          <p:cNvPr id="542" name="Body Level One…"/>
          <p:cNvSpPr txBox="1"/>
          <p:nvPr>
            <p:ph type="body" sz="quarter" idx="1"/>
          </p:nvPr>
        </p:nvSpPr>
        <p:spPr>
          <a:xfrm>
            <a:off x="831850" y="4589462"/>
            <a:ext cx="10515600" cy="1500188"/>
          </a:xfrm>
          <a:prstGeom prst="rect">
            <a:avLst/>
          </a:prstGeom>
        </p:spPr>
        <p:txBody>
          <a:bodyPr lIns="45699" tIns="45699" rIns="45699" bIns="45699">
            <a:normAutofit fontScale="100000" lnSpcReduction="0"/>
          </a:bodyPr>
          <a:lstStyle>
            <a:lvl1pPr marL="228600">
              <a:lnSpc>
                <a:spcPct val="90000"/>
              </a:lnSpc>
              <a:spcBef>
                <a:spcPts val="1000"/>
              </a:spcBef>
              <a:defRPr sz="2400">
                <a:solidFill>
                  <a:srgbClr val="888888"/>
                </a:solidFill>
                <a:latin typeface="Calibri"/>
                <a:ea typeface="Calibri"/>
                <a:cs typeface="Calibri"/>
                <a:sym typeface="Calibri"/>
              </a:defRPr>
            </a:lvl1pPr>
            <a:lvl2pPr marL="228600" indent="457200">
              <a:lnSpc>
                <a:spcPct val="90000"/>
              </a:lnSpc>
              <a:spcBef>
                <a:spcPts val="1000"/>
              </a:spcBef>
              <a:defRPr sz="2400">
                <a:solidFill>
                  <a:srgbClr val="888888"/>
                </a:solidFill>
                <a:latin typeface="Calibri"/>
                <a:ea typeface="Calibri"/>
                <a:cs typeface="Calibri"/>
                <a:sym typeface="Calibri"/>
              </a:defRPr>
            </a:lvl2pPr>
            <a:lvl3pPr marL="228600" indent="914400">
              <a:lnSpc>
                <a:spcPct val="90000"/>
              </a:lnSpc>
              <a:spcBef>
                <a:spcPts val="1000"/>
              </a:spcBef>
              <a:defRPr sz="2400">
                <a:solidFill>
                  <a:srgbClr val="888888"/>
                </a:solidFill>
                <a:latin typeface="Calibri"/>
                <a:ea typeface="Calibri"/>
                <a:cs typeface="Calibri"/>
                <a:sym typeface="Calibri"/>
              </a:defRPr>
            </a:lvl3pPr>
            <a:lvl4pPr marL="228600" indent="1371600">
              <a:lnSpc>
                <a:spcPct val="90000"/>
              </a:lnSpc>
              <a:spcBef>
                <a:spcPts val="1000"/>
              </a:spcBef>
              <a:defRPr sz="2400">
                <a:solidFill>
                  <a:srgbClr val="888888"/>
                </a:solidFill>
                <a:latin typeface="Calibri"/>
                <a:ea typeface="Calibri"/>
                <a:cs typeface="Calibri"/>
                <a:sym typeface="Calibri"/>
              </a:defRPr>
            </a:lvl4pPr>
            <a:lvl5pPr marL="228600" indent="1828800">
              <a:lnSpc>
                <a:spcPct val="90000"/>
              </a:lnSpc>
              <a:spcBef>
                <a:spcPts val="1000"/>
              </a:spcBef>
              <a:defRPr sz="2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43" name="Slide Number"/>
          <p:cNvSpPr txBox="1"/>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JECT">
    <p:spTree>
      <p:nvGrpSpPr>
        <p:cNvPr id="1" name=""/>
        <p:cNvGrpSpPr/>
        <p:nvPr/>
      </p:nvGrpSpPr>
      <p:grpSpPr>
        <a:xfrm>
          <a:off x="0" y="0"/>
          <a:ext cx="0" cy="0"/>
          <a:chOff x="0" y="0"/>
          <a:chExt cx="0" cy="0"/>
        </a:xfrm>
      </p:grpSpPr>
      <p:pic>
        <p:nvPicPr>
          <p:cNvPr id="550" name="Google Shape;163;p27" descr="Google Shape;163;p27"/>
          <p:cNvPicPr>
            <a:picLocks noChangeAspect="1"/>
          </p:cNvPicPr>
          <p:nvPr/>
        </p:nvPicPr>
        <p:blipFill>
          <a:blip r:embed="rId2">
            <a:extLst/>
          </a:blip>
          <a:stretch>
            <a:fillRect/>
          </a:stretch>
        </p:blipFill>
        <p:spPr>
          <a:xfrm>
            <a:off x="0" y="9426"/>
            <a:ext cx="12192000" cy="6858001"/>
          </a:xfrm>
          <a:prstGeom prst="rect">
            <a:avLst/>
          </a:prstGeom>
          <a:ln w="12700">
            <a:miter lim="400000"/>
          </a:ln>
        </p:spPr>
      </p:pic>
      <p:sp>
        <p:nvSpPr>
          <p:cNvPr id="551" name="Title Text"/>
          <p:cNvSpPr txBox="1"/>
          <p:nvPr>
            <p:ph type="title"/>
          </p:nvPr>
        </p:nvSpPr>
        <p:spPr>
          <a:xfrm>
            <a:off x="3679825" y="365125"/>
            <a:ext cx="7673975"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552" name="Body Level One…"/>
          <p:cNvSpPr txBox="1"/>
          <p:nvPr>
            <p:ph type="body" idx="1"/>
          </p:nvPr>
        </p:nvSpPr>
        <p:spPr>
          <a:xfrm>
            <a:off x="838200" y="2390775"/>
            <a:ext cx="10515600" cy="3786188"/>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53" name="Slide Number"/>
          <p:cNvSpPr txBox="1"/>
          <p:nvPr>
            <p:ph type="sldNum" sz="quarter" idx="2"/>
          </p:nvPr>
        </p:nvSpPr>
        <p:spPr>
          <a:xfrm>
            <a:off x="11095216" y="6524508"/>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spTree>
      <p:nvGrpSpPr>
        <p:cNvPr id="1" name=""/>
        <p:cNvGrpSpPr/>
        <p:nvPr/>
      </p:nvGrpSpPr>
      <p:grpSpPr>
        <a:xfrm>
          <a:off x="0" y="0"/>
          <a:ext cx="0" cy="0"/>
          <a:chOff x="0" y="0"/>
          <a:chExt cx="0" cy="0"/>
        </a:xfrm>
      </p:grpSpPr>
      <p:pic>
        <p:nvPicPr>
          <p:cNvPr id="560" name="Google Shape;239;p39" descr="Google Shape;239;p3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61" name="Title Text"/>
          <p:cNvSpPr txBox="1"/>
          <p:nvPr>
            <p:ph type="title"/>
          </p:nvPr>
        </p:nvSpPr>
        <p:spPr>
          <a:xfrm>
            <a:off x="1524000" y="1122362"/>
            <a:ext cx="9144000" cy="2387601"/>
          </a:xfrm>
          <a:prstGeom prst="rect">
            <a:avLst/>
          </a:prstGeom>
        </p:spPr>
        <p:txBody>
          <a:bodyPr lIns="45699" tIns="45699" rIns="45699" bIns="45699" anchor="b">
            <a:normAutofit fontScale="100000" lnSpcReduction="0"/>
          </a:bodyPr>
          <a:lstStyle>
            <a:lvl1pPr algn="ctr">
              <a:lnSpc>
                <a:spcPct val="90000"/>
              </a:lnSpc>
              <a:defRPr sz="6000">
                <a:latin typeface="Calibri"/>
                <a:ea typeface="Calibri"/>
                <a:cs typeface="Calibri"/>
                <a:sym typeface="Calibri"/>
              </a:defRPr>
            </a:lvl1pPr>
          </a:lstStyle>
          <a:p>
            <a:pPr/>
            <a:r>
              <a:t>Title Text</a:t>
            </a:r>
          </a:p>
        </p:txBody>
      </p:sp>
      <p:sp>
        <p:nvSpPr>
          <p:cNvPr id="562" name="Body Level One…"/>
          <p:cNvSpPr txBox="1"/>
          <p:nvPr>
            <p:ph type="body" sz="quarter" idx="1"/>
          </p:nvPr>
        </p:nvSpPr>
        <p:spPr>
          <a:xfrm>
            <a:off x="1524000" y="3602037"/>
            <a:ext cx="9144000" cy="1655763"/>
          </a:xfrm>
          <a:prstGeom prst="rect">
            <a:avLst/>
          </a:prstGeom>
        </p:spPr>
        <p:txBody>
          <a:bodyPr lIns="45699" tIns="45699" rIns="45699" bIns="45699">
            <a:normAutofit fontScale="100000" lnSpcReduction="0"/>
          </a:bodyPr>
          <a:lstStyle>
            <a:lvl1pPr marL="406400" indent="-355600" algn="ctr">
              <a:lnSpc>
                <a:spcPct val="90000"/>
              </a:lnSpc>
              <a:spcBef>
                <a:spcPts val="1000"/>
              </a:spcBef>
              <a:defRPr sz="2400">
                <a:latin typeface="Calibri"/>
                <a:ea typeface="Calibri"/>
                <a:cs typeface="Calibri"/>
                <a:sym typeface="Calibri"/>
              </a:defRPr>
            </a:lvl1pPr>
            <a:lvl2pPr marL="406400" indent="127000" algn="ctr">
              <a:lnSpc>
                <a:spcPct val="90000"/>
              </a:lnSpc>
              <a:spcBef>
                <a:spcPts val="1000"/>
              </a:spcBef>
              <a:defRPr sz="2400">
                <a:latin typeface="Calibri"/>
                <a:ea typeface="Calibri"/>
                <a:cs typeface="Calibri"/>
                <a:sym typeface="Calibri"/>
              </a:defRPr>
            </a:lvl2pPr>
            <a:lvl3pPr marL="406400" indent="609600" algn="ctr">
              <a:lnSpc>
                <a:spcPct val="90000"/>
              </a:lnSpc>
              <a:spcBef>
                <a:spcPts val="1000"/>
              </a:spcBef>
              <a:defRPr sz="2400">
                <a:latin typeface="Calibri"/>
                <a:ea typeface="Calibri"/>
                <a:cs typeface="Calibri"/>
                <a:sym typeface="Calibri"/>
              </a:defRPr>
            </a:lvl3pPr>
            <a:lvl4pPr marL="406400" indent="1079500" algn="ctr">
              <a:lnSpc>
                <a:spcPct val="90000"/>
              </a:lnSpc>
              <a:spcBef>
                <a:spcPts val="1000"/>
              </a:spcBef>
              <a:defRPr sz="2400">
                <a:latin typeface="Calibri"/>
                <a:ea typeface="Calibri"/>
                <a:cs typeface="Calibri"/>
                <a:sym typeface="Calibri"/>
              </a:defRPr>
            </a:lvl4pPr>
            <a:lvl5pPr marL="406400" indent="1536700" algn="ctr">
              <a:lnSpc>
                <a:spcPct val="90000"/>
              </a:lnSpc>
              <a:spcBef>
                <a:spcPts val="1000"/>
              </a:spcBef>
              <a:defRPr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63" name="Slide Number"/>
          <p:cNvSpPr txBox="1"/>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JECT">
    <p:spTree>
      <p:nvGrpSpPr>
        <p:cNvPr id="1" name=""/>
        <p:cNvGrpSpPr/>
        <p:nvPr/>
      </p:nvGrpSpPr>
      <p:grpSpPr>
        <a:xfrm>
          <a:off x="0" y="0"/>
          <a:ext cx="0" cy="0"/>
          <a:chOff x="0" y="0"/>
          <a:chExt cx="0" cy="0"/>
        </a:xfrm>
      </p:grpSpPr>
      <p:pic>
        <p:nvPicPr>
          <p:cNvPr id="570" name="Google Shape;239;p39" descr="Google Shape;239;p3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71" name="Title Text"/>
          <p:cNvSpPr txBox="1"/>
          <p:nvPr>
            <p:ph type="title"/>
          </p:nvPr>
        </p:nvSpPr>
        <p:spPr>
          <a:xfrm>
            <a:off x="838200" y="365125"/>
            <a:ext cx="10515600"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572" name="Body Level One…"/>
          <p:cNvSpPr txBox="1"/>
          <p:nvPr>
            <p:ph type="body" idx="1"/>
          </p:nvPr>
        </p:nvSpPr>
        <p:spPr>
          <a:xfrm>
            <a:off x="838200" y="1825625"/>
            <a:ext cx="10515600" cy="4351338"/>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73" name="Slide Number"/>
          <p:cNvSpPr txBox="1"/>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_OBJECTS">
    <p:spTree>
      <p:nvGrpSpPr>
        <p:cNvPr id="1" name=""/>
        <p:cNvGrpSpPr/>
        <p:nvPr/>
      </p:nvGrpSpPr>
      <p:grpSpPr>
        <a:xfrm>
          <a:off x="0" y="0"/>
          <a:ext cx="0" cy="0"/>
          <a:chOff x="0" y="0"/>
          <a:chExt cx="0" cy="0"/>
        </a:xfrm>
      </p:grpSpPr>
      <p:pic>
        <p:nvPicPr>
          <p:cNvPr id="580" name="Google Shape;239;p39" descr="Google Shape;239;p3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81" name="Title Text"/>
          <p:cNvSpPr txBox="1"/>
          <p:nvPr>
            <p:ph type="title"/>
          </p:nvPr>
        </p:nvSpPr>
        <p:spPr>
          <a:xfrm>
            <a:off x="838200" y="365125"/>
            <a:ext cx="10515600"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582" name="Body Level One…"/>
          <p:cNvSpPr txBox="1"/>
          <p:nvPr>
            <p:ph type="body" sz="half" idx="1"/>
          </p:nvPr>
        </p:nvSpPr>
        <p:spPr>
          <a:xfrm>
            <a:off x="838200" y="1825625"/>
            <a:ext cx="5181600" cy="4351338"/>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83" name="Google Shape;260;p42"/>
          <p:cNvSpPr txBox="1"/>
          <p:nvPr>
            <p:ph type="body" sz="half" idx="21"/>
          </p:nvPr>
        </p:nvSpPr>
        <p:spPr>
          <a:xfrm>
            <a:off x="6172200" y="1825625"/>
            <a:ext cx="5181600" cy="435133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584" name="Slide Number"/>
          <p:cNvSpPr txBox="1"/>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_TITLE_AND_VERTICAL_TEXT">
    <p:spTree>
      <p:nvGrpSpPr>
        <p:cNvPr id="1" name=""/>
        <p:cNvGrpSpPr/>
        <p:nvPr/>
      </p:nvGrpSpPr>
      <p:grpSpPr>
        <a:xfrm>
          <a:off x="0" y="0"/>
          <a:ext cx="0" cy="0"/>
          <a:chOff x="0" y="0"/>
          <a:chExt cx="0" cy="0"/>
        </a:xfrm>
      </p:grpSpPr>
      <p:pic>
        <p:nvPicPr>
          <p:cNvPr id="591" name="Google Shape;239;p39" descr="Google Shape;239;p3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92" name="Title Text"/>
          <p:cNvSpPr txBox="1"/>
          <p:nvPr>
            <p:ph type="title"/>
          </p:nvPr>
        </p:nvSpPr>
        <p:spPr>
          <a:xfrm rot="5400000">
            <a:off x="7133431" y="1956593"/>
            <a:ext cx="5811839" cy="2628901"/>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593" name="Body Level One…"/>
          <p:cNvSpPr txBox="1"/>
          <p:nvPr>
            <p:ph type="body" idx="1"/>
          </p:nvPr>
        </p:nvSpPr>
        <p:spPr>
          <a:xfrm rot="5400000">
            <a:off x="1799431" y="-596107"/>
            <a:ext cx="5811838" cy="7734301"/>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94" name="Slide Number"/>
          <p:cNvSpPr txBox="1"/>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_TEXT">
    <p:spTree>
      <p:nvGrpSpPr>
        <p:cNvPr id="1" name=""/>
        <p:cNvGrpSpPr/>
        <p:nvPr/>
      </p:nvGrpSpPr>
      <p:grpSpPr>
        <a:xfrm>
          <a:off x="0" y="0"/>
          <a:ext cx="0" cy="0"/>
          <a:chOff x="0" y="0"/>
          <a:chExt cx="0" cy="0"/>
        </a:xfrm>
      </p:grpSpPr>
      <p:pic>
        <p:nvPicPr>
          <p:cNvPr id="601" name="Google Shape;239;p39" descr="Google Shape;239;p3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02" name="Title Text"/>
          <p:cNvSpPr txBox="1"/>
          <p:nvPr>
            <p:ph type="title"/>
          </p:nvPr>
        </p:nvSpPr>
        <p:spPr>
          <a:xfrm>
            <a:off x="838200" y="365125"/>
            <a:ext cx="10515600"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603" name="Body Level One…"/>
          <p:cNvSpPr txBox="1"/>
          <p:nvPr>
            <p:ph type="body" idx="1"/>
          </p:nvPr>
        </p:nvSpPr>
        <p:spPr>
          <a:xfrm rot="5400000">
            <a:off x="3920332" y="-1256508"/>
            <a:ext cx="4351338" cy="10515601"/>
          </a:xfrm>
          <a:prstGeom prst="rect">
            <a:avLst/>
          </a:prstGeom>
        </p:spPr>
        <p:txBody>
          <a:bodyPr lIns="45699" tIns="45699" rIns="45699" bIns="45699">
            <a:normAutofit fontScale="100000" lnSpcReduction="0"/>
          </a:bodyPr>
          <a:lstStyle>
            <a:lvl1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lvl1pPr>
            <a:lvl2pPr marL="971550" indent="-400050">
              <a:lnSpc>
                <a:spcPct val="90000"/>
              </a:lnSpc>
              <a:spcBef>
                <a:spcPts val="1000"/>
              </a:spcBef>
              <a:buClr>
                <a:srgbClr val="000000"/>
              </a:buClr>
              <a:buSzPts val="2800"/>
              <a:buFont typeface="Arial"/>
              <a:buChar char="•"/>
              <a:defRPr sz="2800">
                <a:latin typeface="Calibri"/>
                <a:ea typeface="Calibri"/>
                <a:cs typeface="Calibri"/>
                <a:sym typeface="Calibri"/>
              </a:defRPr>
            </a:lvl2pPr>
            <a:lvl3pPr marL="1508760" indent="-480060">
              <a:lnSpc>
                <a:spcPct val="90000"/>
              </a:lnSpc>
              <a:spcBef>
                <a:spcPts val="1000"/>
              </a:spcBef>
              <a:buClr>
                <a:srgbClr val="000000"/>
              </a:buClr>
              <a:buSzPts val="2800"/>
              <a:buFont typeface="Arial"/>
              <a:buChar char="•"/>
              <a:defRPr sz="2800">
                <a:latin typeface="Calibri"/>
                <a:ea typeface="Calibri"/>
                <a:cs typeface="Calibri"/>
                <a:sym typeface="Calibri"/>
              </a:defRPr>
            </a:lvl3pPr>
            <a:lvl4pPr marL="2019300" indent="-533400">
              <a:lnSpc>
                <a:spcPct val="90000"/>
              </a:lnSpc>
              <a:spcBef>
                <a:spcPts val="1000"/>
              </a:spcBef>
              <a:buClr>
                <a:srgbClr val="000000"/>
              </a:buClr>
              <a:buSzPts val="2800"/>
              <a:buFont typeface="Arial"/>
              <a:buChar char="•"/>
              <a:defRPr sz="2800">
                <a:latin typeface="Calibri"/>
                <a:ea typeface="Calibri"/>
                <a:cs typeface="Calibri"/>
                <a:sym typeface="Calibri"/>
              </a:defRPr>
            </a:lvl4pPr>
            <a:lvl5pPr marL="2476500" indent="-533400">
              <a:lnSpc>
                <a:spcPct val="90000"/>
              </a:lnSpc>
              <a:spcBef>
                <a:spcPts val="1000"/>
              </a:spcBef>
              <a:buClr>
                <a:srgbClr val="000000"/>
              </a:buClr>
              <a:buSzPts val="2800"/>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04" name="Slide Number"/>
          <p:cNvSpPr txBox="1"/>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JECT_WITH_CAPTION_TEXT">
    <p:spTree>
      <p:nvGrpSpPr>
        <p:cNvPr id="1" name=""/>
        <p:cNvGrpSpPr/>
        <p:nvPr/>
      </p:nvGrpSpPr>
      <p:grpSpPr>
        <a:xfrm>
          <a:off x="0" y="0"/>
          <a:ext cx="0" cy="0"/>
          <a:chOff x="0" y="0"/>
          <a:chExt cx="0" cy="0"/>
        </a:xfrm>
      </p:grpSpPr>
      <p:pic>
        <p:nvPicPr>
          <p:cNvPr id="60"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1" name="Title Text"/>
          <p:cNvSpPr txBox="1"/>
          <p:nvPr>
            <p:ph type="title"/>
          </p:nvPr>
        </p:nvSpPr>
        <p:spPr>
          <a:xfrm>
            <a:off x="839787" y="457200"/>
            <a:ext cx="3932239" cy="1600200"/>
          </a:xfrm>
          <a:prstGeom prst="rect">
            <a:avLst/>
          </a:prstGeom>
        </p:spPr>
        <p:txBody>
          <a:bodyPr lIns="45699" tIns="45699" rIns="45699" bIns="45699"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62" name="Body Level One…"/>
          <p:cNvSpPr txBox="1"/>
          <p:nvPr>
            <p:ph type="body" sz="half" idx="1"/>
          </p:nvPr>
        </p:nvSpPr>
        <p:spPr>
          <a:xfrm>
            <a:off x="5183187" y="987425"/>
            <a:ext cx="6172201" cy="4873625"/>
          </a:xfrm>
          <a:prstGeom prst="rect">
            <a:avLst/>
          </a:prstGeom>
        </p:spPr>
        <p:txBody>
          <a:bodyPr lIns="45699" tIns="45699" rIns="45699" bIns="45699">
            <a:normAutofit fontScale="100000" lnSpcReduction="0"/>
          </a:bodyPr>
          <a:lstStyle>
            <a:lvl1pPr marL="457200" indent="-431800">
              <a:lnSpc>
                <a:spcPct val="90000"/>
              </a:lnSpc>
              <a:spcBef>
                <a:spcPts val="1000"/>
              </a:spcBef>
              <a:buClr>
                <a:srgbClr val="000000"/>
              </a:buClr>
              <a:buSzPts val="3200"/>
              <a:buFont typeface="Arial"/>
              <a:buChar char="•"/>
              <a:defRPr sz="3200">
                <a:latin typeface="Calibri"/>
                <a:ea typeface="Calibri"/>
                <a:cs typeface="Calibri"/>
                <a:sym typeface="Calibri"/>
              </a:defRPr>
            </a:lvl1pPr>
            <a:lvl2pPr marL="972457" indent="-464457">
              <a:lnSpc>
                <a:spcPct val="90000"/>
              </a:lnSpc>
              <a:spcBef>
                <a:spcPts val="1000"/>
              </a:spcBef>
              <a:buClr>
                <a:srgbClr val="000000"/>
              </a:buClr>
              <a:buSzPts val="3200"/>
              <a:buFont typeface="Arial"/>
              <a:buChar char="•"/>
              <a:defRPr sz="3200">
                <a:latin typeface="Calibri"/>
                <a:ea typeface="Calibri"/>
                <a:cs typeface="Calibri"/>
                <a:sym typeface="Calibri"/>
              </a:defRPr>
            </a:lvl2pPr>
            <a:lvl3pPr marL="1498600" indent="-508000">
              <a:lnSpc>
                <a:spcPct val="90000"/>
              </a:lnSpc>
              <a:spcBef>
                <a:spcPts val="1000"/>
              </a:spcBef>
              <a:buClr>
                <a:srgbClr val="000000"/>
              </a:buClr>
              <a:buSzPts val="3200"/>
              <a:buFont typeface="Arial"/>
              <a:buChar char="•"/>
              <a:defRPr sz="3200">
                <a:latin typeface="Calibri"/>
                <a:ea typeface="Calibri"/>
                <a:cs typeface="Calibri"/>
                <a:sym typeface="Calibri"/>
              </a:defRPr>
            </a:lvl3pPr>
            <a:lvl4pPr marL="2042160" indent="-568960">
              <a:lnSpc>
                <a:spcPct val="90000"/>
              </a:lnSpc>
              <a:spcBef>
                <a:spcPts val="1000"/>
              </a:spcBef>
              <a:buClr>
                <a:srgbClr val="000000"/>
              </a:buClr>
              <a:buSzPts val="3200"/>
              <a:buFont typeface="Arial"/>
              <a:buChar char="•"/>
              <a:defRPr sz="3200">
                <a:latin typeface="Calibri"/>
                <a:ea typeface="Calibri"/>
                <a:cs typeface="Calibri"/>
                <a:sym typeface="Calibri"/>
              </a:defRPr>
            </a:lvl4pPr>
            <a:lvl5pPr marL="2499360" indent="-568960">
              <a:lnSpc>
                <a:spcPct val="90000"/>
              </a:lnSpc>
              <a:spcBef>
                <a:spcPts val="1000"/>
              </a:spcBef>
              <a:buClr>
                <a:srgbClr val="000000"/>
              </a:buClr>
              <a:buSzPts val="3200"/>
              <a:buFont typeface="Arial"/>
              <a:buChar char="•"/>
              <a:defRPr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3" name="Google Shape;47;p8"/>
          <p:cNvSpPr txBox="1"/>
          <p:nvPr>
            <p:ph type="body" sz="quarter" idx="21"/>
          </p:nvPr>
        </p:nvSpPr>
        <p:spPr>
          <a:xfrm>
            <a:off x="839787" y="2057400"/>
            <a:ext cx="3932238" cy="3811588"/>
          </a:xfrm>
          <a:prstGeom prst="rect">
            <a:avLst/>
          </a:prstGeom>
        </p:spPr>
        <p:txBody>
          <a:bodyPr lIns="45699" tIns="45699" rIns="45699" bIns="45699">
            <a:normAutofit fontScale="100000" lnSpcReduction="0"/>
          </a:bodyPr>
          <a:lstStyle/>
          <a:p>
            <a:pPr marL="228600">
              <a:lnSpc>
                <a:spcPct val="90000"/>
              </a:lnSpc>
              <a:spcBef>
                <a:spcPts val="1000"/>
              </a:spcBef>
              <a:defRPr sz="1600">
                <a:latin typeface="Calibri"/>
                <a:ea typeface="Calibri"/>
                <a:cs typeface="Calibri"/>
                <a:sym typeface="Calibri"/>
              </a:defRPr>
            </a:pPr>
          </a:p>
        </p:txBody>
      </p:sp>
      <p:sp>
        <p:nvSpPr>
          <p:cNvPr id="64"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_WITH_CAPTION_TEXT">
    <p:spTree>
      <p:nvGrpSpPr>
        <p:cNvPr id="1" name=""/>
        <p:cNvGrpSpPr/>
        <p:nvPr/>
      </p:nvGrpSpPr>
      <p:grpSpPr>
        <a:xfrm>
          <a:off x="0" y="0"/>
          <a:ext cx="0" cy="0"/>
          <a:chOff x="0" y="0"/>
          <a:chExt cx="0" cy="0"/>
        </a:xfrm>
      </p:grpSpPr>
      <p:pic>
        <p:nvPicPr>
          <p:cNvPr id="611" name="Google Shape;239;p39" descr="Google Shape;239;p3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12" name="Title Text"/>
          <p:cNvSpPr txBox="1"/>
          <p:nvPr>
            <p:ph type="title"/>
          </p:nvPr>
        </p:nvSpPr>
        <p:spPr>
          <a:xfrm>
            <a:off x="839787" y="457200"/>
            <a:ext cx="3932239" cy="1600200"/>
          </a:xfrm>
          <a:prstGeom prst="rect">
            <a:avLst/>
          </a:prstGeom>
        </p:spPr>
        <p:txBody>
          <a:bodyPr lIns="45699" tIns="45699" rIns="45699" bIns="45699"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613" name="Google Shape;278;p45"/>
          <p:cNvSpPr/>
          <p:nvPr>
            <p:ph type="pic" sz="half" idx="21"/>
          </p:nvPr>
        </p:nvSpPr>
        <p:spPr>
          <a:xfrm>
            <a:off x="5183187" y="987425"/>
            <a:ext cx="6172201" cy="4873625"/>
          </a:xfrm>
          <a:prstGeom prst="rect">
            <a:avLst/>
          </a:prstGeom>
        </p:spPr>
        <p:txBody>
          <a:bodyPr lIns="91439" rIns="91439"/>
          <a:lstStyle/>
          <a:p>
            <a:pPr/>
          </a:p>
        </p:txBody>
      </p:sp>
      <p:sp>
        <p:nvSpPr>
          <p:cNvPr id="614" name="Body Level One…"/>
          <p:cNvSpPr txBox="1"/>
          <p:nvPr>
            <p:ph type="body" sz="quarter" idx="1"/>
          </p:nvPr>
        </p:nvSpPr>
        <p:spPr>
          <a:xfrm>
            <a:off x="839787" y="2057400"/>
            <a:ext cx="3932239" cy="3811588"/>
          </a:xfrm>
          <a:prstGeom prst="rect">
            <a:avLst/>
          </a:prstGeom>
        </p:spPr>
        <p:txBody>
          <a:bodyPr lIns="45699" tIns="45699" rIns="45699" bIns="45699">
            <a:normAutofit fontScale="100000" lnSpcReduction="0"/>
          </a:bodyPr>
          <a:lstStyle>
            <a:lvl1pPr marL="228600">
              <a:lnSpc>
                <a:spcPct val="90000"/>
              </a:lnSpc>
              <a:spcBef>
                <a:spcPts val="1000"/>
              </a:spcBef>
              <a:defRPr sz="1600">
                <a:latin typeface="Calibri"/>
                <a:ea typeface="Calibri"/>
                <a:cs typeface="Calibri"/>
                <a:sym typeface="Calibri"/>
              </a:defRPr>
            </a:lvl1pPr>
            <a:lvl2pPr marL="228600" indent="457200">
              <a:lnSpc>
                <a:spcPct val="90000"/>
              </a:lnSpc>
              <a:spcBef>
                <a:spcPts val="1000"/>
              </a:spcBef>
              <a:defRPr sz="1600">
                <a:latin typeface="Calibri"/>
                <a:ea typeface="Calibri"/>
                <a:cs typeface="Calibri"/>
                <a:sym typeface="Calibri"/>
              </a:defRPr>
            </a:lvl2pPr>
            <a:lvl3pPr marL="228600" indent="914400">
              <a:lnSpc>
                <a:spcPct val="90000"/>
              </a:lnSpc>
              <a:spcBef>
                <a:spcPts val="1000"/>
              </a:spcBef>
              <a:defRPr sz="1600">
                <a:latin typeface="Calibri"/>
                <a:ea typeface="Calibri"/>
                <a:cs typeface="Calibri"/>
                <a:sym typeface="Calibri"/>
              </a:defRPr>
            </a:lvl3pPr>
            <a:lvl4pPr marL="228600" indent="1371600">
              <a:lnSpc>
                <a:spcPct val="90000"/>
              </a:lnSpc>
              <a:spcBef>
                <a:spcPts val="1000"/>
              </a:spcBef>
              <a:defRPr sz="1600">
                <a:latin typeface="Calibri"/>
                <a:ea typeface="Calibri"/>
                <a:cs typeface="Calibri"/>
                <a:sym typeface="Calibri"/>
              </a:defRPr>
            </a:lvl4pPr>
            <a:lvl5pPr marL="228600" indent="1828800">
              <a:lnSpc>
                <a:spcPct val="90000"/>
              </a:lnSpc>
              <a:spcBef>
                <a:spcPts val="1000"/>
              </a:spcBef>
              <a:defRPr sz="16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15" name="Slide Number"/>
          <p:cNvSpPr txBox="1"/>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JECT_WITH_CAPTION_TEXT">
    <p:spTree>
      <p:nvGrpSpPr>
        <p:cNvPr id="1" name=""/>
        <p:cNvGrpSpPr/>
        <p:nvPr/>
      </p:nvGrpSpPr>
      <p:grpSpPr>
        <a:xfrm>
          <a:off x="0" y="0"/>
          <a:ext cx="0" cy="0"/>
          <a:chOff x="0" y="0"/>
          <a:chExt cx="0" cy="0"/>
        </a:xfrm>
      </p:grpSpPr>
      <p:pic>
        <p:nvPicPr>
          <p:cNvPr id="622" name="Google Shape;239;p39" descr="Google Shape;239;p3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23" name="Title Text"/>
          <p:cNvSpPr txBox="1"/>
          <p:nvPr>
            <p:ph type="title"/>
          </p:nvPr>
        </p:nvSpPr>
        <p:spPr>
          <a:xfrm>
            <a:off x="839787" y="457200"/>
            <a:ext cx="3932239" cy="1600200"/>
          </a:xfrm>
          <a:prstGeom prst="rect">
            <a:avLst/>
          </a:prstGeom>
        </p:spPr>
        <p:txBody>
          <a:bodyPr lIns="45699" tIns="45699" rIns="45699" bIns="45699" anchor="b">
            <a:normAutofit fontScale="100000" lnSpcReduction="0"/>
          </a:bodyPr>
          <a:lstStyle>
            <a:lvl1pPr>
              <a:lnSpc>
                <a:spcPct val="90000"/>
              </a:lnSpc>
              <a:defRPr sz="3200">
                <a:latin typeface="Calibri"/>
                <a:ea typeface="Calibri"/>
                <a:cs typeface="Calibri"/>
                <a:sym typeface="Calibri"/>
              </a:defRPr>
            </a:lvl1pPr>
          </a:lstStyle>
          <a:p>
            <a:pPr/>
            <a:r>
              <a:t>Title Text</a:t>
            </a:r>
          </a:p>
        </p:txBody>
      </p:sp>
      <p:sp>
        <p:nvSpPr>
          <p:cNvPr id="624" name="Body Level One…"/>
          <p:cNvSpPr txBox="1"/>
          <p:nvPr>
            <p:ph type="body" sz="half" idx="1"/>
          </p:nvPr>
        </p:nvSpPr>
        <p:spPr>
          <a:xfrm>
            <a:off x="5183187" y="987425"/>
            <a:ext cx="6172201" cy="4873625"/>
          </a:xfrm>
          <a:prstGeom prst="rect">
            <a:avLst/>
          </a:prstGeom>
        </p:spPr>
        <p:txBody>
          <a:bodyPr lIns="45699" tIns="45699" rIns="45699" bIns="45699">
            <a:normAutofit fontScale="100000" lnSpcReduction="0"/>
          </a:bodyPr>
          <a:lstStyle>
            <a:lvl1pPr marL="457200" indent="-431800">
              <a:lnSpc>
                <a:spcPct val="90000"/>
              </a:lnSpc>
              <a:spcBef>
                <a:spcPts val="1000"/>
              </a:spcBef>
              <a:buClr>
                <a:srgbClr val="000000"/>
              </a:buClr>
              <a:buSzPts val="3200"/>
              <a:buFont typeface="Arial"/>
              <a:buChar char="•"/>
              <a:defRPr sz="3200">
                <a:latin typeface="Calibri"/>
                <a:ea typeface="Calibri"/>
                <a:cs typeface="Calibri"/>
                <a:sym typeface="Calibri"/>
              </a:defRPr>
            </a:lvl1pPr>
            <a:lvl2pPr marL="972457" indent="-464457">
              <a:lnSpc>
                <a:spcPct val="90000"/>
              </a:lnSpc>
              <a:spcBef>
                <a:spcPts val="1000"/>
              </a:spcBef>
              <a:buClr>
                <a:srgbClr val="000000"/>
              </a:buClr>
              <a:buSzPts val="3200"/>
              <a:buFont typeface="Arial"/>
              <a:buChar char="•"/>
              <a:defRPr sz="3200">
                <a:latin typeface="Calibri"/>
                <a:ea typeface="Calibri"/>
                <a:cs typeface="Calibri"/>
                <a:sym typeface="Calibri"/>
              </a:defRPr>
            </a:lvl2pPr>
            <a:lvl3pPr marL="1498600" indent="-508000">
              <a:lnSpc>
                <a:spcPct val="90000"/>
              </a:lnSpc>
              <a:spcBef>
                <a:spcPts val="1000"/>
              </a:spcBef>
              <a:buClr>
                <a:srgbClr val="000000"/>
              </a:buClr>
              <a:buSzPts val="3200"/>
              <a:buFont typeface="Arial"/>
              <a:buChar char="•"/>
              <a:defRPr sz="3200">
                <a:latin typeface="Calibri"/>
                <a:ea typeface="Calibri"/>
                <a:cs typeface="Calibri"/>
                <a:sym typeface="Calibri"/>
              </a:defRPr>
            </a:lvl3pPr>
            <a:lvl4pPr marL="2042160" indent="-568960">
              <a:lnSpc>
                <a:spcPct val="90000"/>
              </a:lnSpc>
              <a:spcBef>
                <a:spcPts val="1000"/>
              </a:spcBef>
              <a:buClr>
                <a:srgbClr val="000000"/>
              </a:buClr>
              <a:buSzPts val="3200"/>
              <a:buFont typeface="Arial"/>
              <a:buChar char="•"/>
              <a:defRPr sz="3200">
                <a:latin typeface="Calibri"/>
                <a:ea typeface="Calibri"/>
                <a:cs typeface="Calibri"/>
                <a:sym typeface="Calibri"/>
              </a:defRPr>
            </a:lvl4pPr>
            <a:lvl5pPr marL="2499360" indent="-568960">
              <a:lnSpc>
                <a:spcPct val="90000"/>
              </a:lnSpc>
              <a:spcBef>
                <a:spcPts val="1000"/>
              </a:spcBef>
              <a:buClr>
                <a:srgbClr val="000000"/>
              </a:buClr>
              <a:buSzPts val="3200"/>
              <a:buFont typeface="Arial"/>
              <a:buChar char="•"/>
              <a:defRPr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25" name="Google Shape;286;p46"/>
          <p:cNvSpPr txBox="1"/>
          <p:nvPr>
            <p:ph type="body" sz="quarter" idx="21"/>
          </p:nvPr>
        </p:nvSpPr>
        <p:spPr>
          <a:xfrm>
            <a:off x="839787" y="2057400"/>
            <a:ext cx="3932238" cy="3811588"/>
          </a:xfrm>
          <a:prstGeom prst="rect">
            <a:avLst/>
          </a:prstGeom>
        </p:spPr>
        <p:txBody>
          <a:bodyPr lIns="45699" tIns="45699" rIns="45699" bIns="45699">
            <a:normAutofit fontScale="100000" lnSpcReduction="0"/>
          </a:bodyPr>
          <a:lstStyle/>
          <a:p>
            <a:pPr marL="228600">
              <a:lnSpc>
                <a:spcPct val="90000"/>
              </a:lnSpc>
              <a:spcBef>
                <a:spcPts val="1000"/>
              </a:spcBef>
              <a:defRPr sz="1600">
                <a:latin typeface="Calibri"/>
                <a:ea typeface="Calibri"/>
                <a:cs typeface="Calibri"/>
                <a:sym typeface="Calibri"/>
              </a:defRPr>
            </a:pPr>
          </a:p>
        </p:txBody>
      </p:sp>
      <p:sp>
        <p:nvSpPr>
          <p:cNvPr id="626" name="Slide Number"/>
          <p:cNvSpPr txBox="1"/>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633" name="Google Shape;239;p39" descr="Google Shape;239;p3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34" name="Slide Number"/>
          <p:cNvSpPr txBox="1"/>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
    <p:spTree>
      <p:nvGrpSpPr>
        <p:cNvPr id="1" name=""/>
        <p:cNvGrpSpPr/>
        <p:nvPr/>
      </p:nvGrpSpPr>
      <p:grpSpPr>
        <a:xfrm>
          <a:off x="0" y="0"/>
          <a:ext cx="0" cy="0"/>
          <a:chOff x="0" y="0"/>
          <a:chExt cx="0" cy="0"/>
        </a:xfrm>
      </p:grpSpPr>
      <p:pic>
        <p:nvPicPr>
          <p:cNvPr id="641" name="Google Shape;239;p39" descr="Google Shape;239;p3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42" name="Title Text"/>
          <p:cNvSpPr txBox="1"/>
          <p:nvPr>
            <p:ph type="title"/>
          </p:nvPr>
        </p:nvSpPr>
        <p:spPr>
          <a:xfrm>
            <a:off x="838200" y="365125"/>
            <a:ext cx="10515600"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643" name="Slide Number"/>
          <p:cNvSpPr txBox="1"/>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_OBJECTS_WITH_TEXT">
    <p:spTree>
      <p:nvGrpSpPr>
        <p:cNvPr id="1" name=""/>
        <p:cNvGrpSpPr/>
        <p:nvPr/>
      </p:nvGrpSpPr>
      <p:grpSpPr>
        <a:xfrm>
          <a:off x="0" y="0"/>
          <a:ext cx="0" cy="0"/>
          <a:chOff x="0" y="0"/>
          <a:chExt cx="0" cy="0"/>
        </a:xfrm>
      </p:grpSpPr>
      <p:pic>
        <p:nvPicPr>
          <p:cNvPr id="650" name="Google Shape;239;p39" descr="Google Shape;239;p3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51" name="Title Text"/>
          <p:cNvSpPr txBox="1"/>
          <p:nvPr>
            <p:ph type="title"/>
          </p:nvPr>
        </p:nvSpPr>
        <p:spPr>
          <a:xfrm>
            <a:off x="839787" y="365125"/>
            <a:ext cx="10515601"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652" name="Body Level One…"/>
          <p:cNvSpPr txBox="1"/>
          <p:nvPr>
            <p:ph type="body" sz="quarter" idx="1"/>
          </p:nvPr>
        </p:nvSpPr>
        <p:spPr>
          <a:xfrm>
            <a:off x="839787" y="1681163"/>
            <a:ext cx="5157789" cy="823913"/>
          </a:xfrm>
          <a:prstGeom prst="rect">
            <a:avLst/>
          </a:prstGeom>
        </p:spPr>
        <p:txBody>
          <a:bodyPr lIns="45699" tIns="45699" rIns="45699" bIns="45699" anchor="b">
            <a:normAutofit fontScale="100000" lnSpcReduction="0"/>
          </a:bodyPr>
          <a:lstStyle>
            <a:lvl1pPr marL="228600">
              <a:lnSpc>
                <a:spcPct val="90000"/>
              </a:lnSpc>
              <a:spcBef>
                <a:spcPts val="1000"/>
              </a:spcBef>
              <a:defRPr b="1" sz="2400">
                <a:latin typeface="Calibri"/>
                <a:ea typeface="Calibri"/>
                <a:cs typeface="Calibri"/>
                <a:sym typeface="Calibri"/>
              </a:defRPr>
            </a:lvl1pPr>
            <a:lvl2pPr marL="228600" indent="457200">
              <a:lnSpc>
                <a:spcPct val="90000"/>
              </a:lnSpc>
              <a:spcBef>
                <a:spcPts val="1000"/>
              </a:spcBef>
              <a:defRPr b="1" sz="2400">
                <a:latin typeface="Calibri"/>
                <a:ea typeface="Calibri"/>
                <a:cs typeface="Calibri"/>
                <a:sym typeface="Calibri"/>
              </a:defRPr>
            </a:lvl2pPr>
            <a:lvl3pPr marL="228600" indent="914400">
              <a:lnSpc>
                <a:spcPct val="90000"/>
              </a:lnSpc>
              <a:spcBef>
                <a:spcPts val="1000"/>
              </a:spcBef>
              <a:defRPr b="1" sz="2400">
                <a:latin typeface="Calibri"/>
                <a:ea typeface="Calibri"/>
                <a:cs typeface="Calibri"/>
                <a:sym typeface="Calibri"/>
              </a:defRPr>
            </a:lvl3pPr>
            <a:lvl4pPr marL="228600" indent="1371600">
              <a:lnSpc>
                <a:spcPct val="90000"/>
              </a:lnSpc>
              <a:spcBef>
                <a:spcPts val="1000"/>
              </a:spcBef>
              <a:defRPr b="1" sz="2400">
                <a:latin typeface="Calibri"/>
                <a:ea typeface="Calibri"/>
                <a:cs typeface="Calibri"/>
                <a:sym typeface="Calibri"/>
              </a:defRPr>
            </a:lvl4pPr>
            <a:lvl5pPr marL="228600" indent="1828800">
              <a:lnSpc>
                <a:spcPct val="90000"/>
              </a:lnSpc>
              <a:spcBef>
                <a:spcPts val="1000"/>
              </a:spcBef>
              <a:defRPr b="1"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53" name="Google Shape;302;p49"/>
          <p:cNvSpPr txBox="1"/>
          <p:nvPr>
            <p:ph type="body" sz="half" idx="21"/>
          </p:nvPr>
        </p:nvSpPr>
        <p:spPr>
          <a:xfrm>
            <a:off x="839787" y="2505075"/>
            <a:ext cx="5157788" cy="368458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654" name="Google Shape;303;p49"/>
          <p:cNvSpPr txBox="1"/>
          <p:nvPr>
            <p:ph type="body" sz="quarter" idx="22"/>
          </p:nvPr>
        </p:nvSpPr>
        <p:spPr>
          <a:xfrm>
            <a:off x="6172200" y="1681163"/>
            <a:ext cx="5183188" cy="823913"/>
          </a:xfrm>
          <a:prstGeom prst="rect">
            <a:avLst/>
          </a:prstGeom>
        </p:spPr>
        <p:txBody>
          <a:bodyPr lIns="45699" tIns="45699" rIns="45699" bIns="45699" anchor="b">
            <a:normAutofit fontScale="100000" lnSpcReduction="0"/>
          </a:bodyPr>
          <a:lstStyle/>
          <a:p>
            <a:pPr marL="228600">
              <a:lnSpc>
                <a:spcPct val="90000"/>
              </a:lnSpc>
              <a:spcBef>
                <a:spcPts val="1000"/>
              </a:spcBef>
              <a:defRPr b="1" sz="2400">
                <a:latin typeface="Calibri"/>
                <a:ea typeface="Calibri"/>
                <a:cs typeface="Calibri"/>
                <a:sym typeface="Calibri"/>
              </a:defRPr>
            </a:pPr>
          </a:p>
        </p:txBody>
      </p:sp>
      <p:sp>
        <p:nvSpPr>
          <p:cNvPr id="655" name="Google Shape;304;p49"/>
          <p:cNvSpPr txBox="1"/>
          <p:nvPr>
            <p:ph type="body" sz="half" idx="23"/>
          </p:nvPr>
        </p:nvSpPr>
        <p:spPr>
          <a:xfrm>
            <a:off x="6172200" y="2505075"/>
            <a:ext cx="5183188" cy="368458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656" name="Slide Number"/>
          <p:cNvSpPr txBox="1"/>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HEADER">
    <p:spTree>
      <p:nvGrpSpPr>
        <p:cNvPr id="1" name=""/>
        <p:cNvGrpSpPr/>
        <p:nvPr/>
      </p:nvGrpSpPr>
      <p:grpSpPr>
        <a:xfrm>
          <a:off x="0" y="0"/>
          <a:ext cx="0" cy="0"/>
          <a:chOff x="0" y="0"/>
          <a:chExt cx="0" cy="0"/>
        </a:xfrm>
      </p:grpSpPr>
      <p:pic>
        <p:nvPicPr>
          <p:cNvPr id="663" name="Google Shape;239;p39" descr="Google Shape;239;p3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64" name="Title Text"/>
          <p:cNvSpPr txBox="1"/>
          <p:nvPr>
            <p:ph type="title"/>
          </p:nvPr>
        </p:nvSpPr>
        <p:spPr>
          <a:xfrm>
            <a:off x="831850" y="1709738"/>
            <a:ext cx="10515600" cy="2852737"/>
          </a:xfrm>
          <a:prstGeom prst="rect">
            <a:avLst/>
          </a:prstGeom>
        </p:spPr>
        <p:txBody>
          <a:bodyPr lIns="45699" tIns="45699" rIns="45699" bIns="45699" anchor="b">
            <a:normAutofit fontScale="100000" lnSpcReduction="0"/>
          </a:bodyPr>
          <a:lstStyle>
            <a:lvl1pPr>
              <a:lnSpc>
                <a:spcPct val="90000"/>
              </a:lnSpc>
              <a:defRPr sz="6000">
                <a:latin typeface="Calibri"/>
                <a:ea typeface="Calibri"/>
                <a:cs typeface="Calibri"/>
                <a:sym typeface="Calibri"/>
              </a:defRPr>
            </a:lvl1pPr>
          </a:lstStyle>
          <a:p>
            <a:pPr/>
            <a:r>
              <a:t>Title Text</a:t>
            </a:r>
          </a:p>
        </p:txBody>
      </p:sp>
      <p:sp>
        <p:nvSpPr>
          <p:cNvPr id="665" name="Body Level One…"/>
          <p:cNvSpPr txBox="1"/>
          <p:nvPr>
            <p:ph type="body" sz="quarter" idx="1"/>
          </p:nvPr>
        </p:nvSpPr>
        <p:spPr>
          <a:xfrm>
            <a:off x="831850" y="4589462"/>
            <a:ext cx="10515600" cy="1500188"/>
          </a:xfrm>
          <a:prstGeom prst="rect">
            <a:avLst/>
          </a:prstGeom>
        </p:spPr>
        <p:txBody>
          <a:bodyPr lIns="45699" tIns="45699" rIns="45699" bIns="45699">
            <a:normAutofit fontScale="100000" lnSpcReduction="0"/>
          </a:bodyPr>
          <a:lstStyle>
            <a:lvl1pPr marL="228600">
              <a:lnSpc>
                <a:spcPct val="90000"/>
              </a:lnSpc>
              <a:spcBef>
                <a:spcPts val="1000"/>
              </a:spcBef>
              <a:defRPr sz="2400">
                <a:solidFill>
                  <a:srgbClr val="888888"/>
                </a:solidFill>
                <a:latin typeface="Calibri"/>
                <a:ea typeface="Calibri"/>
                <a:cs typeface="Calibri"/>
                <a:sym typeface="Calibri"/>
              </a:defRPr>
            </a:lvl1pPr>
            <a:lvl2pPr marL="228600" indent="457200">
              <a:lnSpc>
                <a:spcPct val="90000"/>
              </a:lnSpc>
              <a:spcBef>
                <a:spcPts val="1000"/>
              </a:spcBef>
              <a:defRPr sz="2400">
                <a:solidFill>
                  <a:srgbClr val="888888"/>
                </a:solidFill>
                <a:latin typeface="Calibri"/>
                <a:ea typeface="Calibri"/>
                <a:cs typeface="Calibri"/>
                <a:sym typeface="Calibri"/>
              </a:defRPr>
            </a:lvl2pPr>
            <a:lvl3pPr marL="228600" indent="914400">
              <a:lnSpc>
                <a:spcPct val="90000"/>
              </a:lnSpc>
              <a:spcBef>
                <a:spcPts val="1000"/>
              </a:spcBef>
              <a:defRPr sz="2400">
                <a:solidFill>
                  <a:srgbClr val="888888"/>
                </a:solidFill>
                <a:latin typeface="Calibri"/>
                <a:ea typeface="Calibri"/>
                <a:cs typeface="Calibri"/>
                <a:sym typeface="Calibri"/>
              </a:defRPr>
            </a:lvl3pPr>
            <a:lvl4pPr marL="228600" indent="1371600">
              <a:lnSpc>
                <a:spcPct val="90000"/>
              </a:lnSpc>
              <a:spcBef>
                <a:spcPts val="1000"/>
              </a:spcBef>
              <a:defRPr sz="2400">
                <a:solidFill>
                  <a:srgbClr val="888888"/>
                </a:solidFill>
                <a:latin typeface="Calibri"/>
                <a:ea typeface="Calibri"/>
                <a:cs typeface="Calibri"/>
                <a:sym typeface="Calibri"/>
              </a:defRPr>
            </a:lvl4pPr>
            <a:lvl5pPr marL="228600" indent="1828800">
              <a:lnSpc>
                <a:spcPct val="90000"/>
              </a:lnSpc>
              <a:spcBef>
                <a:spcPts val="1000"/>
              </a:spcBef>
              <a:defRPr sz="2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66" name="Slide Number"/>
          <p:cNvSpPr txBox="1"/>
          <p:nvPr>
            <p:ph type="sldNum" sz="quarter" idx="2"/>
          </p:nvPr>
        </p:nvSpPr>
        <p:spPr>
          <a:xfrm>
            <a:off x="11095216" y="6512315"/>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71"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72"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
    <p:spTree>
      <p:nvGrpSpPr>
        <p:cNvPr id="1" name=""/>
        <p:cNvGrpSpPr/>
        <p:nvPr/>
      </p:nvGrpSpPr>
      <p:grpSpPr>
        <a:xfrm>
          <a:off x="0" y="0"/>
          <a:ext cx="0" cy="0"/>
          <a:chOff x="0" y="0"/>
          <a:chExt cx="0" cy="0"/>
        </a:xfrm>
      </p:grpSpPr>
      <p:pic>
        <p:nvPicPr>
          <p:cNvPr id="79"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0" name="Title Text"/>
          <p:cNvSpPr txBox="1"/>
          <p:nvPr>
            <p:ph type="title"/>
          </p:nvPr>
        </p:nvSpPr>
        <p:spPr>
          <a:xfrm>
            <a:off x="838200" y="660400"/>
            <a:ext cx="10515600" cy="1030288"/>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81"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_OBJECTS_WITH_TEXT">
    <p:spTree>
      <p:nvGrpSpPr>
        <p:cNvPr id="1" name=""/>
        <p:cNvGrpSpPr/>
        <p:nvPr/>
      </p:nvGrpSpPr>
      <p:grpSpPr>
        <a:xfrm>
          <a:off x="0" y="0"/>
          <a:ext cx="0" cy="0"/>
          <a:chOff x="0" y="0"/>
          <a:chExt cx="0" cy="0"/>
        </a:xfrm>
      </p:grpSpPr>
      <p:pic>
        <p:nvPicPr>
          <p:cNvPr id="88" name="Google Shape;13;p3" descr="Google Shape;13;p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9" name="Title Text"/>
          <p:cNvSpPr txBox="1"/>
          <p:nvPr>
            <p:ph type="title"/>
          </p:nvPr>
        </p:nvSpPr>
        <p:spPr>
          <a:xfrm>
            <a:off x="839787" y="365125"/>
            <a:ext cx="10515601" cy="1325563"/>
          </a:xfrm>
          <a:prstGeom prst="rect">
            <a:avLst/>
          </a:prstGeom>
        </p:spPr>
        <p:txBody>
          <a:bodyPr lIns="45699" tIns="45699" rIns="45699" bIns="45699">
            <a:normAutofit fontScale="100000" lnSpcReduction="0"/>
          </a:bodyPr>
          <a:lstStyle>
            <a:lvl1pPr>
              <a:lnSpc>
                <a:spcPct val="90000"/>
              </a:lnSpc>
              <a:defRPr sz="4400">
                <a:latin typeface="Calibri"/>
                <a:ea typeface="Calibri"/>
                <a:cs typeface="Calibri"/>
                <a:sym typeface="Calibri"/>
              </a:defRPr>
            </a:lvl1pPr>
          </a:lstStyle>
          <a:p>
            <a:pPr/>
            <a:r>
              <a:t>Title Text</a:t>
            </a:r>
          </a:p>
        </p:txBody>
      </p:sp>
      <p:sp>
        <p:nvSpPr>
          <p:cNvPr id="90" name="Body Level One…"/>
          <p:cNvSpPr txBox="1"/>
          <p:nvPr>
            <p:ph type="body" sz="quarter" idx="1"/>
          </p:nvPr>
        </p:nvSpPr>
        <p:spPr>
          <a:xfrm>
            <a:off x="839787" y="1681163"/>
            <a:ext cx="5157789" cy="823913"/>
          </a:xfrm>
          <a:prstGeom prst="rect">
            <a:avLst/>
          </a:prstGeom>
        </p:spPr>
        <p:txBody>
          <a:bodyPr lIns="45699" tIns="45699" rIns="45699" bIns="45699" anchor="b">
            <a:normAutofit fontScale="100000" lnSpcReduction="0"/>
          </a:bodyPr>
          <a:lstStyle>
            <a:lvl1pPr marL="228600">
              <a:lnSpc>
                <a:spcPct val="90000"/>
              </a:lnSpc>
              <a:spcBef>
                <a:spcPts val="1000"/>
              </a:spcBef>
              <a:defRPr b="1" sz="2400">
                <a:latin typeface="Calibri"/>
                <a:ea typeface="Calibri"/>
                <a:cs typeface="Calibri"/>
                <a:sym typeface="Calibri"/>
              </a:defRPr>
            </a:lvl1pPr>
            <a:lvl2pPr marL="228600" indent="457200">
              <a:lnSpc>
                <a:spcPct val="90000"/>
              </a:lnSpc>
              <a:spcBef>
                <a:spcPts val="1000"/>
              </a:spcBef>
              <a:defRPr b="1" sz="2400">
                <a:latin typeface="Calibri"/>
                <a:ea typeface="Calibri"/>
                <a:cs typeface="Calibri"/>
                <a:sym typeface="Calibri"/>
              </a:defRPr>
            </a:lvl2pPr>
            <a:lvl3pPr marL="228600" indent="914400">
              <a:lnSpc>
                <a:spcPct val="90000"/>
              </a:lnSpc>
              <a:spcBef>
                <a:spcPts val="1000"/>
              </a:spcBef>
              <a:defRPr b="1" sz="2400">
                <a:latin typeface="Calibri"/>
                <a:ea typeface="Calibri"/>
                <a:cs typeface="Calibri"/>
                <a:sym typeface="Calibri"/>
              </a:defRPr>
            </a:lvl3pPr>
            <a:lvl4pPr marL="228600" indent="1371600">
              <a:lnSpc>
                <a:spcPct val="90000"/>
              </a:lnSpc>
              <a:spcBef>
                <a:spcPts val="1000"/>
              </a:spcBef>
              <a:defRPr b="1" sz="2400">
                <a:latin typeface="Calibri"/>
                <a:ea typeface="Calibri"/>
                <a:cs typeface="Calibri"/>
                <a:sym typeface="Calibri"/>
              </a:defRPr>
            </a:lvl4pPr>
            <a:lvl5pPr marL="228600" indent="1828800">
              <a:lnSpc>
                <a:spcPct val="90000"/>
              </a:lnSpc>
              <a:spcBef>
                <a:spcPts val="1000"/>
              </a:spcBef>
              <a:defRPr b="1"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91" name="Google Shape;63;p11"/>
          <p:cNvSpPr txBox="1"/>
          <p:nvPr>
            <p:ph type="body" sz="half" idx="21"/>
          </p:nvPr>
        </p:nvSpPr>
        <p:spPr>
          <a:xfrm>
            <a:off x="839787" y="2505075"/>
            <a:ext cx="5157788" cy="368458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92" name="Google Shape;64;p11"/>
          <p:cNvSpPr txBox="1"/>
          <p:nvPr>
            <p:ph type="body" sz="quarter" idx="22"/>
          </p:nvPr>
        </p:nvSpPr>
        <p:spPr>
          <a:xfrm>
            <a:off x="6172200" y="1681163"/>
            <a:ext cx="5183188" cy="823913"/>
          </a:xfrm>
          <a:prstGeom prst="rect">
            <a:avLst/>
          </a:prstGeom>
        </p:spPr>
        <p:txBody>
          <a:bodyPr lIns="45699" tIns="45699" rIns="45699" bIns="45699" anchor="b">
            <a:normAutofit fontScale="100000" lnSpcReduction="0"/>
          </a:bodyPr>
          <a:lstStyle/>
          <a:p>
            <a:pPr marL="228600">
              <a:lnSpc>
                <a:spcPct val="90000"/>
              </a:lnSpc>
              <a:spcBef>
                <a:spcPts val="1000"/>
              </a:spcBef>
              <a:defRPr b="1" sz="2400">
                <a:latin typeface="Calibri"/>
                <a:ea typeface="Calibri"/>
                <a:cs typeface="Calibri"/>
                <a:sym typeface="Calibri"/>
              </a:defRPr>
            </a:pPr>
          </a:p>
        </p:txBody>
      </p:sp>
      <p:sp>
        <p:nvSpPr>
          <p:cNvPr id="93" name="Google Shape;65;p11"/>
          <p:cNvSpPr txBox="1"/>
          <p:nvPr>
            <p:ph type="body" sz="half" idx="23"/>
          </p:nvPr>
        </p:nvSpPr>
        <p:spPr>
          <a:xfrm>
            <a:off x="6172200" y="2505075"/>
            <a:ext cx="5183188" cy="3684588"/>
          </a:xfrm>
          <a:prstGeom prst="rect">
            <a:avLst/>
          </a:prstGeom>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Calibri"/>
                <a:ea typeface="Calibri"/>
                <a:cs typeface="Calibri"/>
                <a:sym typeface="Calibri"/>
              </a:defRPr>
            </a:pPr>
          </a:p>
        </p:txBody>
      </p:sp>
      <p:sp>
        <p:nvSpPr>
          <p:cNvPr id="94" name="Slide Number"/>
          <p:cNvSpPr txBox="1"/>
          <p:nvPr>
            <p:ph type="sldNum" sz="quarter" idx="2"/>
          </p:nvPr>
        </p:nvSpPr>
        <p:spPr>
          <a:xfrm>
            <a:off x="11095216" y="6499622"/>
            <a:ext cx="258585" cy="248266"/>
          </a:xfrm>
          <a:prstGeom prst="rect">
            <a:avLst/>
          </a:prstGeom>
        </p:spPr>
        <p:txBody>
          <a:bodyPr lIns="45699" tIns="45699" rIns="45699" bIns="45699"/>
          <a:lstStyle>
            <a:lvl1pP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 Id="rId36" Type="http://schemas.openxmlformats.org/officeDocument/2006/relationships/slideLayout" Target="../slideLayouts/slideLayout34.xml"/><Relationship Id="rId37" Type="http://schemas.openxmlformats.org/officeDocument/2006/relationships/slideLayout" Target="../slideLayouts/slideLayout35.xml"/><Relationship Id="rId38" Type="http://schemas.openxmlformats.org/officeDocument/2006/relationships/slideLayout" Target="../slideLayouts/slideLayout36.xml"/><Relationship Id="rId39" Type="http://schemas.openxmlformats.org/officeDocument/2006/relationships/slideLayout" Target="../slideLayouts/slideLayout37.xml"/><Relationship Id="rId40" Type="http://schemas.openxmlformats.org/officeDocument/2006/relationships/slideLayout" Target="../slideLayouts/slideLayout38.xml"/><Relationship Id="rId41" Type="http://schemas.openxmlformats.org/officeDocument/2006/relationships/slideLayout" Target="../slideLayouts/slideLayout39.xml"/><Relationship Id="rId42" Type="http://schemas.openxmlformats.org/officeDocument/2006/relationships/slideLayout" Target="../slideLayouts/slideLayout40.xml"/><Relationship Id="rId43" Type="http://schemas.openxmlformats.org/officeDocument/2006/relationships/slideLayout" Target="../slideLayouts/slideLayout41.xml"/><Relationship Id="rId44" Type="http://schemas.openxmlformats.org/officeDocument/2006/relationships/slideLayout" Target="../slideLayouts/slideLayout42.xml"/><Relationship Id="rId45" Type="http://schemas.openxmlformats.org/officeDocument/2006/relationships/slideLayout" Target="../slideLayouts/slideLayout43.xml"/><Relationship Id="rId46" Type="http://schemas.openxmlformats.org/officeDocument/2006/relationships/slideLayout" Target="../slideLayouts/slideLayout44.xml"/><Relationship Id="rId47" Type="http://schemas.openxmlformats.org/officeDocument/2006/relationships/slideLayout" Target="../slideLayouts/slideLayout45.xml"/><Relationship Id="rId48" Type="http://schemas.openxmlformats.org/officeDocument/2006/relationships/slideLayout" Target="../slideLayouts/slideLayout46.xml"/><Relationship Id="rId49" Type="http://schemas.openxmlformats.org/officeDocument/2006/relationships/slideLayout" Target="../slideLayouts/slideLayout47.xml"/><Relationship Id="rId50" Type="http://schemas.openxmlformats.org/officeDocument/2006/relationships/slideLayout" Target="../slideLayouts/slideLayout48.xml"/><Relationship Id="rId51" Type="http://schemas.openxmlformats.org/officeDocument/2006/relationships/slideLayout" Target="../slideLayouts/slideLayout49.xml"/><Relationship Id="rId52" Type="http://schemas.openxmlformats.org/officeDocument/2006/relationships/slideLayout" Target="../slideLayouts/slideLayout50.xml"/><Relationship Id="rId53" Type="http://schemas.openxmlformats.org/officeDocument/2006/relationships/slideLayout" Target="../slideLayouts/slideLayout51.xml"/><Relationship Id="rId54" Type="http://schemas.openxmlformats.org/officeDocument/2006/relationships/slideLayout" Target="../slideLayouts/slideLayout52.xml"/><Relationship Id="rId55" Type="http://schemas.openxmlformats.org/officeDocument/2006/relationships/slideLayout" Target="../slideLayouts/slideLayout53.xml"/><Relationship Id="rId56" Type="http://schemas.openxmlformats.org/officeDocument/2006/relationships/slideLayout" Target="../slideLayouts/slideLayout54.xml"/><Relationship Id="rId57" Type="http://schemas.openxmlformats.org/officeDocument/2006/relationships/slideLayout" Target="../slideLayouts/slideLayout55.xml"/><Relationship Id="rId58" Type="http://schemas.openxmlformats.org/officeDocument/2006/relationships/slideLayout" Target="../slideLayouts/slideLayout56.xml"/><Relationship Id="rId59" Type="http://schemas.openxmlformats.org/officeDocument/2006/relationships/slideLayout" Target="../slideLayouts/slideLayout57.xml"/><Relationship Id="rId60" Type="http://schemas.openxmlformats.org/officeDocument/2006/relationships/slideLayout" Target="../slideLayouts/slideLayout58.xml"/><Relationship Id="rId61" Type="http://schemas.openxmlformats.org/officeDocument/2006/relationships/slideLayout" Target="../slideLayouts/slideLayout59.xml"/><Relationship Id="rId62" Type="http://schemas.openxmlformats.org/officeDocument/2006/relationships/slideLayout" Target="../slideLayouts/slideLayout60.xml"/><Relationship Id="rId63" Type="http://schemas.openxmlformats.org/officeDocument/2006/relationships/slideLayout" Target="../slideLayouts/slideLayout61.xml"/><Relationship Id="rId64" Type="http://schemas.openxmlformats.org/officeDocument/2006/relationships/slideLayout" Target="../slideLayouts/slideLayout62.xml"/><Relationship Id="rId65" Type="http://schemas.openxmlformats.org/officeDocument/2006/relationships/slideLayout" Target="../slideLayouts/slideLayout63.xml"/><Relationship Id="rId66" Type="http://schemas.openxmlformats.org/officeDocument/2006/relationships/slideLayout" Target="../slideLayouts/slideLayout64.xml"/><Relationship Id="rId67"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Google Shape;10;p1" descr="Google Shape;10;p1"/>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 id="2147483698" r:id="rId52"/>
    <p:sldLayoutId id="2147483699" r:id="rId53"/>
    <p:sldLayoutId id="2147483700" r:id="rId54"/>
    <p:sldLayoutId id="2147483701" r:id="rId55"/>
    <p:sldLayoutId id="2147483702" r:id="rId56"/>
    <p:sldLayoutId id="2147483703" r:id="rId57"/>
    <p:sldLayoutId id="2147483704" r:id="rId58"/>
    <p:sldLayoutId id="2147483705" r:id="rId59"/>
    <p:sldLayoutId id="2147483706" r:id="rId60"/>
    <p:sldLayoutId id="2147483707" r:id="rId61"/>
    <p:sldLayoutId id="2147483708" r:id="rId62"/>
    <p:sldLayoutId id="2147483709" r:id="rId63"/>
    <p:sldLayoutId id="2147483710" r:id="rId64"/>
    <p:sldLayoutId id="2147483711" r:id="rId65"/>
    <p:sldLayoutId id="2147483712" r:id="rId66"/>
    <p:sldLayoutId id="2147483713" r:id="rId67"/>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6" name="Google Shape;466;p76"/>
          <p:cNvSpPr txBox="1"/>
          <p:nvPr/>
        </p:nvSpPr>
        <p:spPr>
          <a:xfrm>
            <a:off x="885512" y="1524000"/>
            <a:ext cx="10424150" cy="65387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nSpc>
                <a:spcPct val="90000"/>
              </a:lnSpc>
              <a:defRPr b="1" sz="4400">
                <a:latin typeface="Calibri"/>
                <a:ea typeface="Calibri"/>
                <a:cs typeface="Calibri"/>
                <a:sym typeface="Calibri"/>
              </a:defRPr>
            </a:lvl1pPr>
          </a:lstStyle>
          <a:p>
            <a:pPr/>
            <a:r>
              <a:t>Click to edit Master title style</a:t>
            </a:r>
          </a:p>
        </p:txBody>
      </p:sp>
      <p:sp>
        <p:nvSpPr>
          <p:cNvPr id="707" name="Google Shape;467;p76"/>
          <p:cNvSpPr txBox="1"/>
          <p:nvPr/>
        </p:nvSpPr>
        <p:spPr>
          <a:xfrm>
            <a:off x="885511" y="2342832"/>
            <a:ext cx="5066339" cy="3924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b">
            <a:spAutoFit/>
          </a:bodyPr>
          <a:lstStyle>
            <a:lvl1pPr>
              <a:lnSpc>
                <a:spcPct val="90000"/>
              </a:lnSpc>
              <a:defRPr b="1" sz="2400">
                <a:latin typeface="Calibri"/>
                <a:ea typeface="Calibri"/>
                <a:cs typeface="Calibri"/>
                <a:sym typeface="Calibri"/>
              </a:defRPr>
            </a:lvl1pPr>
          </a:lstStyle>
          <a:p>
            <a:pPr/>
            <a:r>
              <a:t>Edit Master text styles</a:t>
            </a:r>
          </a:p>
        </p:txBody>
      </p:sp>
      <p:sp>
        <p:nvSpPr>
          <p:cNvPr id="708" name="Google Shape;468;p76"/>
          <p:cNvSpPr txBox="1"/>
          <p:nvPr/>
        </p:nvSpPr>
        <p:spPr>
          <a:xfrm>
            <a:off x="885511" y="2735261"/>
            <a:ext cx="5066339" cy="18695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pPr/>
            <a:r>
              <a:t>Edit Master text styles</a:t>
            </a:r>
          </a:p>
          <a:p>
            <a:pPr lvl="1"/>
            <a:r>
              <a:t>Second level</a:t>
            </a:r>
          </a:p>
          <a:p>
            <a:pPr lvl="2"/>
            <a:r>
              <a:t>Third level</a:t>
            </a:r>
          </a:p>
          <a:p>
            <a:pPr lvl="3"/>
            <a:r>
              <a:t>Fourth level</a:t>
            </a:r>
          </a:p>
          <a:p>
            <a:pPr lvl="4"/>
            <a:r>
              <a:t>Fifth level</a:t>
            </a:r>
          </a:p>
        </p:txBody>
      </p:sp>
      <p:sp>
        <p:nvSpPr>
          <p:cNvPr id="709" name="Google Shape;469;p76"/>
          <p:cNvSpPr txBox="1"/>
          <p:nvPr/>
        </p:nvSpPr>
        <p:spPr>
          <a:xfrm>
            <a:off x="6217925" y="2342832"/>
            <a:ext cx="5091738" cy="3924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b">
            <a:spAutoFit/>
          </a:bodyPr>
          <a:lstStyle>
            <a:lvl1pPr>
              <a:lnSpc>
                <a:spcPct val="90000"/>
              </a:lnSpc>
              <a:defRPr b="1" sz="2400">
                <a:latin typeface="Calibri"/>
                <a:ea typeface="Calibri"/>
                <a:cs typeface="Calibri"/>
                <a:sym typeface="Calibri"/>
              </a:defRPr>
            </a:lvl1pPr>
          </a:lstStyle>
          <a:p>
            <a:pPr/>
            <a:r>
              <a:t>Edit Master text styles</a:t>
            </a:r>
          </a:p>
        </p:txBody>
      </p:sp>
      <p:sp>
        <p:nvSpPr>
          <p:cNvPr id="710" name="Google Shape;470;p76"/>
          <p:cNvSpPr txBox="1"/>
          <p:nvPr/>
        </p:nvSpPr>
        <p:spPr>
          <a:xfrm>
            <a:off x="6217925" y="2735261"/>
            <a:ext cx="5091738" cy="18695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pPr/>
            <a:r>
              <a:t>Edit Master text styles</a:t>
            </a:r>
          </a:p>
          <a:p>
            <a:pPr lvl="1"/>
            <a:r>
              <a:t>Second level</a:t>
            </a:r>
          </a:p>
          <a:p>
            <a:pPr lvl="2"/>
            <a:r>
              <a:t>Third level</a:t>
            </a:r>
          </a:p>
          <a:p>
            <a:pPr lvl="3"/>
            <a:r>
              <a:t>Fourth level</a:t>
            </a:r>
          </a:p>
          <a:p>
            <a:pPr lvl="4"/>
            <a:r>
              <a:t>Fifth level</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2" name="Google Shape;475;p77"/>
          <p:cNvSpPr txBox="1"/>
          <p:nvPr>
            <p:ph type="title"/>
          </p:nvPr>
        </p:nvSpPr>
        <p:spPr>
          <a:xfrm>
            <a:off x="1524000" y="1122362"/>
            <a:ext cx="9144000" cy="2387601"/>
          </a:xfrm>
          <a:prstGeom prst="rect">
            <a:avLst/>
          </a:prstGeom>
        </p:spPr>
        <p:txBody>
          <a:bodyPr/>
          <a:lstStyle>
            <a:lvl1pPr>
              <a:defRPr b="1"/>
            </a:lvl1pPr>
          </a:lstStyle>
          <a:p>
            <a:pPr/>
            <a:r>
              <a:t>Title – Calibri Bold 60pt</a:t>
            </a:r>
          </a:p>
        </p:txBody>
      </p:sp>
      <p:sp>
        <p:nvSpPr>
          <p:cNvPr id="713" name="Google Shape;476;p77"/>
          <p:cNvSpPr txBox="1"/>
          <p:nvPr>
            <p:ph type="body" sz="quarter" idx="1"/>
          </p:nvPr>
        </p:nvSpPr>
        <p:spPr>
          <a:xfrm>
            <a:off x="1524000" y="3602037"/>
            <a:ext cx="9144000" cy="1655762"/>
          </a:xfrm>
          <a:prstGeom prst="rect">
            <a:avLst/>
          </a:prstGeom>
        </p:spPr>
        <p:txBody>
          <a:bodyPr/>
          <a:lstStyle>
            <a:lvl1pPr marL="0" indent="0">
              <a:spcBef>
                <a:spcPts val="0"/>
              </a:spcBef>
            </a:lvl1pPr>
          </a:lstStyle>
          <a:p>
            <a:pPr/>
            <a:r>
              <a:t>Subtitle – Calibri 24pt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5" name="Google Shape;481;p78"/>
          <p:cNvSpPr txBox="1"/>
          <p:nvPr>
            <p:ph type="title"/>
          </p:nvPr>
        </p:nvSpPr>
        <p:spPr>
          <a:xfrm>
            <a:off x="838200" y="1533525"/>
            <a:ext cx="10515600" cy="1012825"/>
          </a:xfrm>
          <a:prstGeom prst="rect">
            <a:avLst/>
          </a:prstGeom>
        </p:spPr>
        <p:txBody>
          <a:bodyPr/>
          <a:lstStyle>
            <a:lvl1pPr>
              <a:defRPr b="1"/>
            </a:lvl1pPr>
          </a:lstStyle>
          <a:p>
            <a:pPr/>
            <a:r>
              <a:t>Header - Calibri Bold 44pt</a:t>
            </a:r>
          </a:p>
        </p:txBody>
      </p:sp>
      <p:sp>
        <p:nvSpPr>
          <p:cNvPr id="716" name="Google Shape;482;p78"/>
          <p:cNvSpPr txBox="1"/>
          <p:nvPr>
            <p:ph type="body" idx="1"/>
          </p:nvPr>
        </p:nvSpPr>
        <p:spPr>
          <a:xfrm>
            <a:off x="838200" y="2546350"/>
            <a:ext cx="10515600" cy="3630613"/>
          </a:xfrm>
          <a:prstGeom prst="rect">
            <a:avLst/>
          </a:prstGeom>
        </p:spPr>
        <p:txBody>
          <a:bodyPr/>
          <a:lstStyle/>
          <a:p>
            <a:pPr marL="228600" indent="-228600">
              <a:spcBef>
                <a:spcPts val="0"/>
              </a:spcBef>
            </a:pPr>
            <a:r>
              <a:t>Body copy – Calibri 28pt</a:t>
            </a:r>
          </a:p>
          <a:p>
            <a:pPr marL="228600" indent="-228600">
              <a:buSzTx/>
              <a:buNone/>
            </a:pPr>
            <a:r>
              <a:t>Lorem ipsum dolor sit amet, consectetur adipiscing elit. Donec venenatis semper convallis. Cras consequat libero quis neque gravida, tincidunt efficitur arcu euismod. Suspendisse massa nunc, faucibus nec mi et, eleifend dapibus dolor.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8" name="Google Shape;487;p79"/>
          <p:cNvSpPr txBox="1"/>
          <p:nvPr/>
        </p:nvSpPr>
        <p:spPr>
          <a:xfrm>
            <a:off x="885512" y="1524000"/>
            <a:ext cx="10424150" cy="65387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nSpc>
                <a:spcPct val="90000"/>
              </a:lnSpc>
              <a:defRPr b="1" sz="4400">
                <a:latin typeface="Calibri"/>
                <a:ea typeface="Calibri"/>
                <a:cs typeface="Calibri"/>
                <a:sym typeface="Calibri"/>
              </a:defRPr>
            </a:lvl1pPr>
          </a:lstStyle>
          <a:p>
            <a:pPr/>
            <a:r>
              <a:t>Click to edit Master title style</a:t>
            </a:r>
          </a:p>
        </p:txBody>
      </p:sp>
      <p:sp>
        <p:nvSpPr>
          <p:cNvPr id="719" name="Google Shape;488;p79"/>
          <p:cNvSpPr txBox="1"/>
          <p:nvPr/>
        </p:nvSpPr>
        <p:spPr>
          <a:xfrm>
            <a:off x="885511" y="2342832"/>
            <a:ext cx="5066339" cy="3924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b">
            <a:spAutoFit/>
          </a:bodyPr>
          <a:lstStyle>
            <a:lvl1pPr>
              <a:lnSpc>
                <a:spcPct val="90000"/>
              </a:lnSpc>
              <a:defRPr b="1" sz="2400">
                <a:latin typeface="Calibri"/>
                <a:ea typeface="Calibri"/>
                <a:cs typeface="Calibri"/>
                <a:sym typeface="Calibri"/>
              </a:defRPr>
            </a:lvl1pPr>
          </a:lstStyle>
          <a:p>
            <a:pPr/>
            <a:r>
              <a:t>Edit Master text styles</a:t>
            </a:r>
          </a:p>
        </p:txBody>
      </p:sp>
      <p:sp>
        <p:nvSpPr>
          <p:cNvPr id="720" name="Google Shape;489;p79"/>
          <p:cNvSpPr txBox="1"/>
          <p:nvPr/>
        </p:nvSpPr>
        <p:spPr>
          <a:xfrm>
            <a:off x="885511" y="2735261"/>
            <a:ext cx="5066339" cy="18695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pPr/>
            <a:r>
              <a:t>Edit Master text styles</a:t>
            </a:r>
          </a:p>
          <a:p>
            <a:pPr lvl="1"/>
            <a:r>
              <a:t>Second level</a:t>
            </a:r>
          </a:p>
          <a:p>
            <a:pPr lvl="2"/>
            <a:r>
              <a:t>Third level</a:t>
            </a:r>
          </a:p>
          <a:p>
            <a:pPr lvl="3"/>
            <a:r>
              <a:t>Fourth level</a:t>
            </a:r>
          </a:p>
          <a:p>
            <a:pPr lvl="4"/>
            <a:r>
              <a:t>Fifth level</a:t>
            </a:r>
          </a:p>
        </p:txBody>
      </p:sp>
      <p:sp>
        <p:nvSpPr>
          <p:cNvPr id="721" name="Google Shape;490;p79"/>
          <p:cNvSpPr txBox="1"/>
          <p:nvPr/>
        </p:nvSpPr>
        <p:spPr>
          <a:xfrm>
            <a:off x="6217925" y="2342832"/>
            <a:ext cx="5091738" cy="3924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b">
            <a:spAutoFit/>
          </a:bodyPr>
          <a:lstStyle>
            <a:lvl1pPr>
              <a:lnSpc>
                <a:spcPct val="90000"/>
              </a:lnSpc>
              <a:defRPr b="1" sz="2400">
                <a:latin typeface="Calibri"/>
                <a:ea typeface="Calibri"/>
                <a:cs typeface="Calibri"/>
                <a:sym typeface="Calibri"/>
              </a:defRPr>
            </a:lvl1pPr>
          </a:lstStyle>
          <a:p>
            <a:pPr/>
            <a:r>
              <a:t>Edit Master text styles</a:t>
            </a:r>
          </a:p>
        </p:txBody>
      </p:sp>
      <p:sp>
        <p:nvSpPr>
          <p:cNvPr id="722" name="Google Shape;491;p79"/>
          <p:cNvSpPr txBox="1"/>
          <p:nvPr/>
        </p:nvSpPr>
        <p:spPr>
          <a:xfrm>
            <a:off x="6217925" y="2735261"/>
            <a:ext cx="5091738" cy="18695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pPr/>
            <a:r>
              <a:t>Edit Master text styles</a:t>
            </a:r>
          </a:p>
          <a:p>
            <a:pPr lvl="1"/>
            <a:r>
              <a:t>Second level</a:t>
            </a:r>
          </a:p>
          <a:p>
            <a:pPr lvl="2"/>
            <a:r>
              <a:t>Third level</a:t>
            </a:r>
          </a:p>
          <a:p>
            <a:pPr lvl="3"/>
            <a:r>
              <a:t>Fourth level</a:t>
            </a:r>
          </a:p>
          <a:p>
            <a:pPr lvl="4"/>
            <a:r>
              <a:t>Fifth level</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4" name="Double-click to edit"/>
          <p:cNvSpPr txBox="1"/>
          <p:nvPr>
            <p:ph type="title"/>
          </p:nvPr>
        </p:nvSpPr>
        <p:spPr>
          <a:prstGeom prst="rect">
            <a:avLst/>
          </a:prstGeom>
        </p:spPr>
        <p:txBody>
          <a:bodyPr/>
          <a:lstStyle/>
          <a:p>
            <a:pPr/>
          </a:p>
        </p:txBody>
      </p:sp>
      <p:sp>
        <p:nvSpPr>
          <p:cNvPr id="725" name="Double-click to edit"/>
          <p:cNvSpPr txBox="1"/>
          <p:nvPr>
            <p:ph type="body" sz="half"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7" name="Google Shape;418;p69"/>
          <p:cNvSpPr txBox="1"/>
          <p:nvPr/>
        </p:nvSpPr>
        <p:spPr>
          <a:xfrm>
            <a:off x="883925" y="1533525"/>
            <a:ext cx="10424150" cy="101282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lvl1pPr>
              <a:lnSpc>
                <a:spcPct val="90000"/>
              </a:lnSpc>
              <a:defRPr b="1" sz="4400">
                <a:latin typeface="Calibri"/>
                <a:ea typeface="Calibri"/>
                <a:cs typeface="Calibri"/>
                <a:sym typeface="Calibri"/>
              </a:defRPr>
            </a:lvl1pPr>
          </a:lstStyle>
          <a:p>
            <a:pPr/>
            <a:r>
              <a:t>Header - Calibri Bold 44pt</a:t>
            </a:r>
          </a:p>
        </p:txBody>
      </p:sp>
      <p:sp>
        <p:nvSpPr>
          <p:cNvPr id="728" name="Google Shape;419;p69"/>
          <p:cNvSpPr txBox="1"/>
          <p:nvPr/>
        </p:nvSpPr>
        <p:spPr>
          <a:xfrm>
            <a:off x="883925" y="2546350"/>
            <a:ext cx="10424150" cy="363061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marL="228600" indent="-228600">
              <a:lnSpc>
                <a:spcPct val="90000"/>
              </a:lnSpc>
              <a:buClr>
                <a:srgbClr val="000000"/>
              </a:buClr>
              <a:buSzPts val="2800"/>
              <a:buFont typeface="Arial"/>
              <a:buChar char="•"/>
              <a:defRPr sz="2800">
                <a:latin typeface="Calibri"/>
                <a:ea typeface="Calibri"/>
                <a:cs typeface="Calibri"/>
                <a:sym typeface="Calibri"/>
              </a:defRPr>
            </a:pPr>
            <a:r>
              <a:t>Body copy – Calibri 28pt</a:t>
            </a:r>
          </a:p>
          <a:p>
            <a:pPr marL="228600" indent="-228600">
              <a:lnSpc>
                <a:spcPct val="90000"/>
              </a:lnSpc>
              <a:spcBef>
                <a:spcPts val="1000"/>
              </a:spcBef>
              <a:defRPr sz="2800">
                <a:latin typeface="Calibri"/>
                <a:ea typeface="Calibri"/>
                <a:cs typeface="Calibri"/>
                <a:sym typeface="Calibri"/>
              </a:defRPr>
            </a:pPr>
            <a:r>
              <a:t>Lorem ipsum dolor sit amet, consectetur adipiscing elit. Donec venenatis semper convallis. Cras consequat libero quis neque gravida, tincidunt efficitur arcu euismod. Suspendisse massa nunc, faucibus nec mi et, eleifend dapibus dolor.</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0" name="Google Shape;424;p70"/>
          <p:cNvSpPr txBox="1"/>
          <p:nvPr/>
        </p:nvSpPr>
        <p:spPr>
          <a:xfrm>
            <a:off x="883925" y="1524000"/>
            <a:ext cx="10424150" cy="65387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nSpc>
                <a:spcPct val="90000"/>
              </a:lnSpc>
              <a:defRPr b="1" sz="4400">
                <a:latin typeface="Calibri"/>
                <a:ea typeface="Calibri"/>
                <a:cs typeface="Calibri"/>
                <a:sym typeface="Calibri"/>
              </a:defRPr>
            </a:lvl1pPr>
          </a:lstStyle>
          <a:p>
            <a:pPr/>
            <a:r>
              <a:t>Click to edit Master title style</a:t>
            </a:r>
          </a:p>
        </p:txBody>
      </p:sp>
      <p:sp>
        <p:nvSpPr>
          <p:cNvPr id="731" name="Google Shape;425;p70"/>
          <p:cNvSpPr txBox="1"/>
          <p:nvPr/>
        </p:nvSpPr>
        <p:spPr>
          <a:xfrm>
            <a:off x="885511" y="2342832"/>
            <a:ext cx="5066339" cy="3924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b">
            <a:spAutoFit/>
          </a:bodyPr>
          <a:lstStyle>
            <a:lvl1pPr>
              <a:lnSpc>
                <a:spcPct val="90000"/>
              </a:lnSpc>
              <a:defRPr b="1" sz="2400">
                <a:latin typeface="Calibri"/>
                <a:ea typeface="Calibri"/>
                <a:cs typeface="Calibri"/>
                <a:sym typeface="Calibri"/>
              </a:defRPr>
            </a:lvl1pPr>
          </a:lstStyle>
          <a:p>
            <a:pPr/>
            <a:r>
              <a:t>Edit Master text styles</a:t>
            </a:r>
          </a:p>
        </p:txBody>
      </p:sp>
      <p:sp>
        <p:nvSpPr>
          <p:cNvPr id="732" name="Google Shape;426;p70"/>
          <p:cNvSpPr txBox="1"/>
          <p:nvPr/>
        </p:nvSpPr>
        <p:spPr>
          <a:xfrm>
            <a:off x="885511" y="2735261"/>
            <a:ext cx="5066339" cy="18695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pPr/>
            <a:r>
              <a:t>Edit Master text styles</a:t>
            </a:r>
          </a:p>
          <a:p>
            <a:pPr lvl="1"/>
            <a:r>
              <a:t>Second level</a:t>
            </a:r>
          </a:p>
          <a:p>
            <a:pPr lvl="2"/>
            <a:r>
              <a:t>Third level</a:t>
            </a:r>
          </a:p>
          <a:p>
            <a:pPr lvl="3"/>
            <a:r>
              <a:t>Fourth level</a:t>
            </a:r>
          </a:p>
          <a:p>
            <a:pPr lvl="4"/>
            <a:r>
              <a:t>Fifth level</a:t>
            </a:r>
          </a:p>
        </p:txBody>
      </p:sp>
      <p:sp>
        <p:nvSpPr>
          <p:cNvPr id="733" name="Google Shape;427;p70"/>
          <p:cNvSpPr txBox="1"/>
          <p:nvPr/>
        </p:nvSpPr>
        <p:spPr>
          <a:xfrm>
            <a:off x="6217925" y="2342832"/>
            <a:ext cx="5091738" cy="3924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b">
            <a:spAutoFit/>
          </a:bodyPr>
          <a:lstStyle>
            <a:lvl1pPr>
              <a:lnSpc>
                <a:spcPct val="90000"/>
              </a:lnSpc>
              <a:defRPr b="1" sz="2400">
                <a:latin typeface="Calibri"/>
                <a:ea typeface="Calibri"/>
                <a:cs typeface="Calibri"/>
                <a:sym typeface="Calibri"/>
              </a:defRPr>
            </a:lvl1pPr>
          </a:lstStyle>
          <a:p>
            <a:pPr/>
            <a:r>
              <a:t>Edit Master text styles</a:t>
            </a:r>
          </a:p>
        </p:txBody>
      </p:sp>
      <p:sp>
        <p:nvSpPr>
          <p:cNvPr id="734" name="Google Shape;428;p70"/>
          <p:cNvSpPr txBox="1"/>
          <p:nvPr/>
        </p:nvSpPr>
        <p:spPr>
          <a:xfrm>
            <a:off x="6217925" y="2735261"/>
            <a:ext cx="5091738" cy="18695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pPr/>
            <a:r>
              <a:t>Edit Master text styles</a:t>
            </a:r>
          </a:p>
          <a:p>
            <a:pPr lvl="1"/>
            <a:r>
              <a:t>Second level</a:t>
            </a:r>
          </a:p>
          <a:p>
            <a:pPr lvl="2"/>
            <a:r>
              <a:t>Third level</a:t>
            </a:r>
          </a:p>
          <a:p>
            <a:pPr lvl="3"/>
            <a:r>
              <a:t>Fourth level</a:t>
            </a:r>
          </a:p>
          <a:p>
            <a:pPr lvl="4"/>
            <a:r>
              <a:t>Fifth level</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6" name="Google Shape;412;p68"/>
          <p:cNvSpPr txBox="1"/>
          <p:nvPr/>
        </p:nvSpPr>
        <p:spPr>
          <a:xfrm>
            <a:off x="1569725" y="2062161"/>
            <a:ext cx="9052550" cy="101917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lvl1pPr algn="ctr">
              <a:lnSpc>
                <a:spcPct val="90000"/>
              </a:lnSpc>
              <a:defRPr b="1" sz="6000">
                <a:latin typeface="Calibri"/>
                <a:ea typeface="Calibri"/>
                <a:cs typeface="Calibri"/>
                <a:sym typeface="Calibri"/>
              </a:defRPr>
            </a:lvl1pPr>
          </a:lstStyle>
          <a:p>
            <a:pPr/>
            <a:r>
              <a:t>Title – Calibri Bold 60pt</a:t>
            </a:r>
          </a:p>
        </p:txBody>
      </p:sp>
      <p:sp>
        <p:nvSpPr>
          <p:cNvPr id="677" name="Google Shape;413;p68"/>
          <p:cNvSpPr txBox="1"/>
          <p:nvPr/>
        </p:nvSpPr>
        <p:spPr>
          <a:xfrm>
            <a:off x="1569725" y="3081336"/>
            <a:ext cx="9052550" cy="39243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gn="ctr">
              <a:lnSpc>
                <a:spcPct val="90000"/>
              </a:lnSpc>
              <a:buClr>
                <a:srgbClr val="000000"/>
              </a:buClr>
              <a:buSzPts val="2400"/>
              <a:buFont typeface="Arial"/>
              <a:buChar char="•"/>
              <a:defRPr sz="2400">
                <a:latin typeface="Calibri"/>
                <a:ea typeface="Calibri"/>
                <a:cs typeface="Calibri"/>
                <a:sym typeface="Calibri"/>
              </a:defRPr>
            </a:lvl1pPr>
          </a:lstStyle>
          <a:p>
            <a:pPr/>
            <a:r>
              <a:t>Subtitle – Calibri 24pt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9" name="Google Shape;418;p69"/>
          <p:cNvSpPr txBox="1"/>
          <p:nvPr/>
        </p:nvSpPr>
        <p:spPr>
          <a:xfrm>
            <a:off x="883925" y="1533525"/>
            <a:ext cx="10424150" cy="101282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lvl1pPr>
              <a:lnSpc>
                <a:spcPct val="90000"/>
              </a:lnSpc>
              <a:defRPr b="1" sz="4400">
                <a:latin typeface="Calibri"/>
                <a:ea typeface="Calibri"/>
                <a:cs typeface="Calibri"/>
                <a:sym typeface="Calibri"/>
              </a:defRPr>
            </a:lvl1pPr>
          </a:lstStyle>
          <a:p>
            <a:pPr/>
            <a:r>
              <a:t>Header - Calibri Bold 44pt</a:t>
            </a:r>
          </a:p>
        </p:txBody>
      </p:sp>
      <p:sp>
        <p:nvSpPr>
          <p:cNvPr id="680" name="Google Shape;419;p69"/>
          <p:cNvSpPr txBox="1"/>
          <p:nvPr/>
        </p:nvSpPr>
        <p:spPr>
          <a:xfrm>
            <a:off x="883925" y="2546350"/>
            <a:ext cx="10424150" cy="363061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marL="228600" indent="-228600">
              <a:lnSpc>
                <a:spcPct val="90000"/>
              </a:lnSpc>
              <a:buClr>
                <a:srgbClr val="000000"/>
              </a:buClr>
              <a:buSzPts val="2800"/>
              <a:buFont typeface="Arial"/>
              <a:buChar char="•"/>
              <a:defRPr sz="2800">
                <a:latin typeface="Calibri"/>
                <a:ea typeface="Calibri"/>
                <a:cs typeface="Calibri"/>
                <a:sym typeface="Calibri"/>
              </a:defRPr>
            </a:pPr>
            <a:r>
              <a:t>Body copy – Calibri 28pt</a:t>
            </a:r>
          </a:p>
          <a:p>
            <a:pPr marL="228600" indent="-228600">
              <a:lnSpc>
                <a:spcPct val="90000"/>
              </a:lnSpc>
              <a:spcBef>
                <a:spcPts val="1000"/>
              </a:spcBef>
              <a:defRPr sz="2800">
                <a:latin typeface="Calibri"/>
                <a:ea typeface="Calibri"/>
                <a:cs typeface="Calibri"/>
                <a:sym typeface="Calibri"/>
              </a:defRPr>
            </a:pPr>
            <a:r>
              <a:t>Lorem ipsum dolor sit amet, consectetur adipiscing elit. Donec venenatis semper convallis. Cras consequat libero quis neque gravida, tincidunt efficitur arcu euismod. Suspendisse massa nunc, faucibus nec mi et, eleifend dapibus dolor.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2" name="Google Shape;424;p70"/>
          <p:cNvSpPr txBox="1"/>
          <p:nvPr/>
        </p:nvSpPr>
        <p:spPr>
          <a:xfrm>
            <a:off x="883925" y="1524000"/>
            <a:ext cx="10424150" cy="65387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nSpc>
                <a:spcPct val="90000"/>
              </a:lnSpc>
              <a:defRPr b="1" sz="4400">
                <a:latin typeface="Calibri"/>
                <a:ea typeface="Calibri"/>
                <a:cs typeface="Calibri"/>
                <a:sym typeface="Calibri"/>
              </a:defRPr>
            </a:lvl1pPr>
          </a:lstStyle>
          <a:p>
            <a:pPr/>
            <a:r>
              <a:t>Click to edit Master title style</a:t>
            </a:r>
          </a:p>
        </p:txBody>
      </p:sp>
      <p:sp>
        <p:nvSpPr>
          <p:cNvPr id="683" name="Google Shape;425;p70"/>
          <p:cNvSpPr txBox="1"/>
          <p:nvPr/>
        </p:nvSpPr>
        <p:spPr>
          <a:xfrm>
            <a:off x="885511" y="2342832"/>
            <a:ext cx="5066339" cy="3924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b">
            <a:spAutoFit/>
          </a:bodyPr>
          <a:lstStyle>
            <a:lvl1pPr>
              <a:lnSpc>
                <a:spcPct val="90000"/>
              </a:lnSpc>
              <a:defRPr b="1" sz="2400">
                <a:latin typeface="Calibri"/>
                <a:ea typeface="Calibri"/>
                <a:cs typeface="Calibri"/>
                <a:sym typeface="Calibri"/>
              </a:defRPr>
            </a:lvl1pPr>
          </a:lstStyle>
          <a:p>
            <a:pPr/>
            <a:r>
              <a:t>Edit Master text styles</a:t>
            </a:r>
          </a:p>
        </p:txBody>
      </p:sp>
      <p:sp>
        <p:nvSpPr>
          <p:cNvPr id="684" name="Google Shape;426;p70"/>
          <p:cNvSpPr txBox="1"/>
          <p:nvPr/>
        </p:nvSpPr>
        <p:spPr>
          <a:xfrm>
            <a:off x="885511" y="2735261"/>
            <a:ext cx="5066339" cy="18695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pPr/>
            <a:r>
              <a:t>Edit Master text styles</a:t>
            </a:r>
          </a:p>
          <a:p>
            <a:pPr lvl="1"/>
            <a:r>
              <a:t>Second level</a:t>
            </a:r>
          </a:p>
          <a:p>
            <a:pPr lvl="2"/>
            <a:r>
              <a:t>Third level</a:t>
            </a:r>
          </a:p>
          <a:p>
            <a:pPr lvl="3"/>
            <a:r>
              <a:t>Fourth level</a:t>
            </a:r>
          </a:p>
          <a:p>
            <a:pPr lvl="4"/>
            <a:r>
              <a:t>Fifth level</a:t>
            </a:r>
          </a:p>
        </p:txBody>
      </p:sp>
      <p:sp>
        <p:nvSpPr>
          <p:cNvPr id="685" name="Google Shape;427;p70"/>
          <p:cNvSpPr txBox="1"/>
          <p:nvPr/>
        </p:nvSpPr>
        <p:spPr>
          <a:xfrm>
            <a:off x="6217925" y="2342832"/>
            <a:ext cx="5091738" cy="3924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b">
            <a:spAutoFit/>
          </a:bodyPr>
          <a:lstStyle>
            <a:lvl1pPr>
              <a:lnSpc>
                <a:spcPct val="90000"/>
              </a:lnSpc>
              <a:defRPr b="1" sz="2400">
                <a:latin typeface="Calibri"/>
                <a:ea typeface="Calibri"/>
                <a:cs typeface="Calibri"/>
                <a:sym typeface="Calibri"/>
              </a:defRPr>
            </a:lvl1pPr>
          </a:lstStyle>
          <a:p>
            <a:pPr/>
            <a:r>
              <a:t>Edit Master text styles</a:t>
            </a:r>
          </a:p>
        </p:txBody>
      </p:sp>
      <p:sp>
        <p:nvSpPr>
          <p:cNvPr id="686" name="Google Shape;428;p70"/>
          <p:cNvSpPr txBox="1"/>
          <p:nvPr/>
        </p:nvSpPr>
        <p:spPr>
          <a:xfrm>
            <a:off x="6217925" y="2735261"/>
            <a:ext cx="5091738" cy="18695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pPr/>
            <a:r>
              <a:t>Edit Master text styles</a:t>
            </a:r>
          </a:p>
          <a:p>
            <a:pPr lvl="1"/>
            <a:r>
              <a:t>Second level</a:t>
            </a:r>
          </a:p>
          <a:p>
            <a:pPr lvl="2"/>
            <a:r>
              <a:t>Third level</a:t>
            </a:r>
          </a:p>
          <a:p>
            <a:pPr lvl="3"/>
            <a:r>
              <a:t>Fourth level</a:t>
            </a:r>
          </a:p>
          <a:p>
            <a:pPr lvl="4"/>
            <a:r>
              <a:t>Fifth level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8" name="Google Shape;433;p71"/>
          <p:cNvSpPr txBox="1"/>
          <p:nvPr>
            <p:ph type="title"/>
          </p:nvPr>
        </p:nvSpPr>
        <p:spPr>
          <a:xfrm>
            <a:off x="1524000" y="1122362"/>
            <a:ext cx="9144000" cy="2387601"/>
          </a:xfrm>
          <a:prstGeom prst="rect">
            <a:avLst/>
          </a:prstGeom>
        </p:spPr>
        <p:txBody>
          <a:bodyPr/>
          <a:lstStyle>
            <a:lvl1pPr>
              <a:defRPr b="1"/>
            </a:lvl1pPr>
          </a:lstStyle>
          <a:p>
            <a:pPr/>
            <a:r>
              <a:t>Title – Calibri Bold 60pt</a:t>
            </a:r>
          </a:p>
        </p:txBody>
      </p:sp>
      <p:sp>
        <p:nvSpPr>
          <p:cNvPr id="689" name="Google Shape;434;p71"/>
          <p:cNvSpPr txBox="1"/>
          <p:nvPr>
            <p:ph type="body" sz="quarter" idx="1"/>
          </p:nvPr>
        </p:nvSpPr>
        <p:spPr>
          <a:xfrm>
            <a:off x="1524000" y="3602037"/>
            <a:ext cx="9144000" cy="1655762"/>
          </a:xfrm>
          <a:prstGeom prst="rect">
            <a:avLst/>
          </a:prstGeom>
        </p:spPr>
        <p:txBody>
          <a:bodyPr/>
          <a:lstStyle>
            <a:lvl1pPr>
              <a:spcBef>
                <a:spcPts val="0"/>
              </a:spcBef>
            </a:lvl1pPr>
          </a:lstStyle>
          <a:p>
            <a:pPr/>
            <a:r>
              <a:t>Subtitle – Calibri 24pt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1" name="Google Shape;439;p72"/>
          <p:cNvSpPr txBox="1"/>
          <p:nvPr>
            <p:ph type="title"/>
          </p:nvPr>
        </p:nvSpPr>
        <p:spPr>
          <a:xfrm>
            <a:off x="838200" y="1533525"/>
            <a:ext cx="10515600" cy="1012825"/>
          </a:xfrm>
          <a:prstGeom prst="rect">
            <a:avLst/>
          </a:prstGeom>
        </p:spPr>
        <p:txBody>
          <a:bodyPr/>
          <a:lstStyle>
            <a:lvl1pPr>
              <a:defRPr b="1"/>
            </a:lvl1pPr>
          </a:lstStyle>
          <a:p>
            <a:pPr/>
            <a:r>
              <a:t>Header - Calibri Bold 44pt</a:t>
            </a:r>
          </a:p>
        </p:txBody>
      </p:sp>
      <p:sp>
        <p:nvSpPr>
          <p:cNvPr id="692" name="Google Shape;440;p72"/>
          <p:cNvSpPr txBox="1"/>
          <p:nvPr>
            <p:ph type="body" idx="1"/>
          </p:nvPr>
        </p:nvSpPr>
        <p:spPr>
          <a:xfrm>
            <a:off x="838200" y="2546350"/>
            <a:ext cx="10515600" cy="3630613"/>
          </a:xfrm>
          <a:prstGeom prst="rect">
            <a:avLst/>
          </a:prstGeom>
        </p:spPr>
        <p:txBody>
          <a:bodyPr/>
          <a:lstStyle/>
          <a:p>
            <a:pPr marL="228600" indent="-228600">
              <a:spcBef>
                <a:spcPts val="0"/>
              </a:spcBef>
            </a:pPr>
            <a:r>
              <a:t>Body copy – Calibri 28pt</a:t>
            </a:r>
          </a:p>
          <a:p>
            <a:pPr marL="228600" indent="-228600">
              <a:buSzTx/>
              <a:buNone/>
            </a:pPr>
            <a:r>
              <a:t>Lorem ipsum dolor sit amet, consectetur adipiscing elit. Donec venenatis semper convallis. Cras consequat libero quis neque gravida, tincidunt efficitur arcu euismod. Suspendisse massa nunc, faucibus nec mi et, eleifend dapibus dolor.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4" name="Google Shape;445;p73"/>
          <p:cNvSpPr txBox="1"/>
          <p:nvPr/>
        </p:nvSpPr>
        <p:spPr>
          <a:xfrm>
            <a:off x="885512" y="1524000"/>
            <a:ext cx="10424150" cy="65387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nSpc>
                <a:spcPct val="90000"/>
              </a:lnSpc>
              <a:defRPr b="1" sz="4400">
                <a:latin typeface="Calibri"/>
                <a:ea typeface="Calibri"/>
                <a:cs typeface="Calibri"/>
                <a:sym typeface="Calibri"/>
              </a:defRPr>
            </a:lvl1pPr>
          </a:lstStyle>
          <a:p>
            <a:pPr/>
            <a:r>
              <a:t>Click to edit Master title style</a:t>
            </a:r>
          </a:p>
        </p:txBody>
      </p:sp>
      <p:sp>
        <p:nvSpPr>
          <p:cNvPr id="695" name="Google Shape;446;p73"/>
          <p:cNvSpPr txBox="1"/>
          <p:nvPr/>
        </p:nvSpPr>
        <p:spPr>
          <a:xfrm>
            <a:off x="885511" y="2342832"/>
            <a:ext cx="5066339" cy="3924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b">
            <a:spAutoFit/>
          </a:bodyPr>
          <a:lstStyle>
            <a:lvl1pPr>
              <a:lnSpc>
                <a:spcPct val="90000"/>
              </a:lnSpc>
              <a:defRPr b="1" sz="2400">
                <a:latin typeface="Calibri"/>
                <a:ea typeface="Calibri"/>
                <a:cs typeface="Calibri"/>
                <a:sym typeface="Calibri"/>
              </a:defRPr>
            </a:lvl1pPr>
          </a:lstStyle>
          <a:p>
            <a:pPr/>
            <a:r>
              <a:t>Edit Master text styles</a:t>
            </a:r>
          </a:p>
        </p:txBody>
      </p:sp>
      <p:sp>
        <p:nvSpPr>
          <p:cNvPr id="696" name="Google Shape;447;p73"/>
          <p:cNvSpPr txBox="1"/>
          <p:nvPr/>
        </p:nvSpPr>
        <p:spPr>
          <a:xfrm>
            <a:off x="885511" y="2735261"/>
            <a:ext cx="5066339" cy="18695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pPr/>
            <a:r>
              <a:t>Edit Master text styles</a:t>
            </a:r>
          </a:p>
          <a:p>
            <a:pPr lvl="1"/>
            <a:r>
              <a:t>Second level</a:t>
            </a:r>
          </a:p>
          <a:p>
            <a:pPr lvl="2"/>
            <a:r>
              <a:t>Third level</a:t>
            </a:r>
          </a:p>
          <a:p>
            <a:pPr lvl="3"/>
            <a:r>
              <a:t>Fourth level</a:t>
            </a:r>
          </a:p>
          <a:p>
            <a:pPr lvl="4"/>
            <a:r>
              <a:t>Fifth level</a:t>
            </a:r>
          </a:p>
        </p:txBody>
      </p:sp>
      <p:sp>
        <p:nvSpPr>
          <p:cNvPr id="697" name="Google Shape;448;p73"/>
          <p:cNvSpPr txBox="1"/>
          <p:nvPr/>
        </p:nvSpPr>
        <p:spPr>
          <a:xfrm>
            <a:off x="6217925" y="2342832"/>
            <a:ext cx="5091738" cy="3924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b">
            <a:spAutoFit/>
          </a:bodyPr>
          <a:lstStyle>
            <a:lvl1pPr>
              <a:lnSpc>
                <a:spcPct val="90000"/>
              </a:lnSpc>
              <a:defRPr b="1" sz="2400">
                <a:latin typeface="Calibri"/>
                <a:ea typeface="Calibri"/>
                <a:cs typeface="Calibri"/>
                <a:sym typeface="Calibri"/>
              </a:defRPr>
            </a:lvl1pPr>
          </a:lstStyle>
          <a:p>
            <a:pPr/>
            <a:r>
              <a:t>Edit Master text styles</a:t>
            </a:r>
          </a:p>
        </p:txBody>
      </p:sp>
      <p:sp>
        <p:nvSpPr>
          <p:cNvPr id="698" name="Google Shape;449;p73"/>
          <p:cNvSpPr txBox="1"/>
          <p:nvPr/>
        </p:nvSpPr>
        <p:spPr>
          <a:xfrm>
            <a:off x="6217925" y="2735261"/>
            <a:ext cx="5091738" cy="18695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nSpc>
                <a:spcPct val="90000"/>
              </a:lnSpc>
              <a:buClr>
                <a:srgbClr val="000000"/>
              </a:buClr>
              <a:buSzPts val="2800"/>
              <a:buFont typeface="Arial"/>
              <a:buChar char="•"/>
              <a:defRPr sz="2800">
                <a:latin typeface="Calibri"/>
                <a:ea typeface="Calibri"/>
                <a:cs typeface="Calibri"/>
                <a:sym typeface="Calibri"/>
              </a:defRPr>
            </a:lvl1pPr>
            <a:lvl2pPr marL="685800" indent="-228600">
              <a:lnSpc>
                <a:spcPct val="90000"/>
              </a:lnSpc>
              <a:spcBef>
                <a:spcPts val="500"/>
              </a:spcBef>
              <a:buClr>
                <a:srgbClr val="000000"/>
              </a:buClr>
              <a:buSzPts val="2400"/>
              <a:buFont typeface="Arial"/>
              <a:buChar char="•"/>
              <a:defRPr sz="2400">
                <a:latin typeface="Calibri"/>
                <a:ea typeface="Calibri"/>
                <a:cs typeface="Calibri"/>
                <a:sym typeface="Calibri"/>
              </a:defRPr>
            </a:lvl2pPr>
            <a:lvl3pPr marL="1143000" indent="-228600">
              <a:lnSpc>
                <a:spcPct val="90000"/>
              </a:lnSpc>
              <a:spcBef>
                <a:spcPts val="500"/>
              </a:spcBef>
              <a:buClr>
                <a:srgbClr val="000000"/>
              </a:buClr>
              <a:buSzPts val="2000"/>
              <a:buFont typeface="Arial"/>
              <a:buChar char="•"/>
              <a:defRPr sz="2000">
                <a:latin typeface="Calibri"/>
                <a:ea typeface="Calibri"/>
                <a:cs typeface="Calibri"/>
                <a:sym typeface="Calibri"/>
              </a:defRPr>
            </a:lvl3pPr>
            <a:lvl4pPr marL="1600200" indent="-228600">
              <a:lnSpc>
                <a:spcPct val="90000"/>
              </a:lnSpc>
              <a:spcBef>
                <a:spcPts val="500"/>
              </a:spcBef>
              <a:buClr>
                <a:srgbClr val="000000"/>
              </a:buClr>
              <a:buSzPts val="1800"/>
              <a:buFont typeface="Arial"/>
              <a:buChar char="•"/>
              <a:defRPr sz="1800">
                <a:latin typeface="Calibri"/>
                <a:ea typeface="Calibri"/>
                <a:cs typeface="Calibri"/>
                <a:sym typeface="Calibri"/>
              </a:defRPr>
            </a:lvl4pPr>
            <a:lvl5pPr marL="2057400" indent="-228600">
              <a:lnSpc>
                <a:spcPct val="90000"/>
              </a:lnSpc>
              <a:spcBef>
                <a:spcPts val="500"/>
              </a:spcBef>
              <a:buClr>
                <a:srgbClr val="000000"/>
              </a:buClr>
              <a:buSzPts val="1800"/>
              <a:buFont typeface="Arial"/>
              <a:buChar char="•"/>
              <a:defRPr sz="1800">
                <a:latin typeface="Calibri"/>
                <a:ea typeface="Calibri"/>
                <a:cs typeface="Calibri"/>
                <a:sym typeface="Calibri"/>
              </a:defRPr>
            </a:lvl5pPr>
          </a:lstStyle>
          <a:p>
            <a:pPr/>
            <a:r>
              <a:t>Edit Master text styles</a:t>
            </a:r>
          </a:p>
          <a:p>
            <a:pPr lvl="1"/>
            <a:r>
              <a:t>Second level</a:t>
            </a:r>
          </a:p>
          <a:p>
            <a:pPr lvl="2"/>
            <a:r>
              <a:t>Third level</a:t>
            </a:r>
          </a:p>
          <a:p>
            <a:pPr lvl="3"/>
            <a:r>
              <a:t>Fourth level</a:t>
            </a:r>
          </a:p>
          <a:p>
            <a:pPr lvl="4"/>
            <a:r>
              <a:t>Fifth level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0" name="Google Shape;454;p74"/>
          <p:cNvSpPr txBox="1"/>
          <p:nvPr/>
        </p:nvSpPr>
        <p:spPr>
          <a:xfrm>
            <a:off x="1569725" y="2062161"/>
            <a:ext cx="9052550" cy="101917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lvl1pPr algn="ctr">
              <a:lnSpc>
                <a:spcPct val="90000"/>
              </a:lnSpc>
              <a:defRPr b="1" sz="6000">
                <a:latin typeface="Calibri"/>
                <a:ea typeface="Calibri"/>
                <a:cs typeface="Calibri"/>
                <a:sym typeface="Calibri"/>
              </a:defRPr>
            </a:lvl1pPr>
          </a:lstStyle>
          <a:p>
            <a:pPr/>
            <a:r>
              <a:t>Title – Calibri Bold 60pt</a:t>
            </a:r>
          </a:p>
        </p:txBody>
      </p:sp>
      <p:sp>
        <p:nvSpPr>
          <p:cNvPr id="701" name="Google Shape;455;p74"/>
          <p:cNvSpPr txBox="1"/>
          <p:nvPr/>
        </p:nvSpPr>
        <p:spPr>
          <a:xfrm>
            <a:off x="1569725" y="3081336"/>
            <a:ext cx="9052550" cy="39243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228600" indent="-228600" algn="ctr">
              <a:lnSpc>
                <a:spcPct val="90000"/>
              </a:lnSpc>
              <a:buClr>
                <a:srgbClr val="000000"/>
              </a:buClr>
              <a:buSzPts val="2400"/>
              <a:buFont typeface="Arial"/>
              <a:buChar char="•"/>
              <a:defRPr sz="2400">
                <a:latin typeface="Calibri"/>
                <a:ea typeface="Calibri"/>
                <a:cs typeface="Calibri"/>
                <a:sym typeface="Calibri"/>
              </a:defRPr>
            </a:lvl1pPr>
          </a:lstStyle>
          <a:p>
            <a:pPr/>
            <a:r>
              <a:t>Subtitle – Calibri 24pt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3" name="Google Shape;460;p75"/>
          <p:cNvSpPr txBox="1"/>
          <p:nvPr/>
        </p:nvSpPr>
        <p:spPr>
          <a:xfrm>
            <a:off x="883925" y="1533525"/>
            <a:ext cx="10424150" cy="101282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lvl1pPr>
              <a:lnSpc>
                <a:spcPct val="90000"/>
              </a:lnSpc>
              <a:defRPr b="1" sz="4400">
                <a:latin typeface="Calibri"/>
                <a:ea typeface="Calibri"/>
                <a:cs typeface="Calibri"/>
                <a:sym typeface="Calibri"/>
              </a:defRPr>
            </a:lvl1pPr>
          </a:lstStyle>
          <a:p>
            <a:pPr/>
            <a:r>
              <a:t>Header - Calibri Bold 44pt</a:t>
            </a:r>
          </a:p>
        </p:txBody>
      </p:sp>
      <p:sp>
        <p:nvSpPr>
          <p:cNvPr id="704" name="Google Shape;461;p75"/>
          <p:cNvSpPr txBox="1"/>
          <p:nvPr/>
        </p:nvSpPr>
        <p:spPr>
          <a:xfrm>
            <a:off x="883925" y="2546350"/>
            <a:ext cx="10424150" cy="363061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marL="228600" indent="-228600">
              <a:lnSpc>
                <a:spcPct val="90000"/>
              </a:lnSpc>
              <a:buClr>
                <a:srgbClr val="000000"/>
              </a:buClr>
              <a:buSzPts val="2800"/>
              <a:buFont typeface="Arial"/>
              <a:buChar char="•"/>
              <a:defRPr sz="2800">
                <a:latin typeface="Calibri"/>
                <a:ea typeface="Calibri"/>
                <a:cs typeface="Calibri"/>
                <a:sym typeface="Calibri"/>
              </a:defRPr>
            </a:pPr>
            <a:r>
              <a:t>Body copy – Calibri 28pt</a:t>
            </a:r>
          </a:p>
          <a:p>
            <a:pPr marL="228600" indent="-228600">
              <a:lnSpc>
                <a:spcPct val="90000"/>
              </a:lnSpc>
              <a:spcBef>
                <a:spcPts val="1000"/>
              </a:spcBef>
              <a:defRPr sz="2800">
                <a:latin typeface="Calibri"/>
                <a:ea typeface="Calibri"/>
                <a:cs typeface="Calibri"/>
                <a:sym typeface="Calibri"/>
              </a:defRPr>
            </a:pPr>
            <a:r>
              <a:t>Lorem ipsum dolor sit amet, consectetur adipiscing elit. Donec venenatis semper convallis. Cras consequat libero quis neque gravida, tincidunt efficitur arcu euismod. Suspendisse massa nunc, faucibus nec mi et, eleifend dapibus dolor.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8_Custom Design">
  <a:themeElements>
    <a:clrScheme name="8_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8_Custom Design">
      <a:majorFont>
        <a:latin typeface="Arial"/>
        <a:ea typeface="Arial"/>
        <a:cs typeface="Arial"/>
      </a:majorFont>
      <a:minorFont>
        <a:latin typeface="Helvetica"/>
        <a:ea typeface="Helvetica"/>
        <a:cs typeface="Helvetica"/>
      </a:minorFont>
    </a:fontScheme>
    <a:fmtScheme name="8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8_Custom Design">
  <a:themeElements>
    <a:clrScheme name="8_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8_Custom Design">
      <a:majorFont>
        <a:latin typeface="Arial"/>
        <a:ea typeface="Arial"/>
        <a:cs typeface="Arial"/>
      </a:majorFont>
      <a:minorFont>
        <a:latin typeface="Helvetica"/>
        <a:ea typeface="Helvetica"/>
        <a:cs typeface="Helvetica"/>
      </a:minorFont>
    </a:fontScheme>
    <a:fmtScheme name="8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