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72" r:id="rId6"/>
    <p:sldId id="260" r:id="rId7"/>
    <p:sldId id="263" r:id="rId8"/>
    <p:sldId id="273" r:id="rId9"/>
    <p:sldId id="266" r:id="rId10"/>
    <p:sldId id="269" r:id="rId11"/>
    <p:sldId id="270" r:id="rId12"/>
    <p:sldId id="27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87"/>
  </p:normalViewPr>
  <p:slideViewPr>
    <p:cSldViewPr snapToGrid="0">
      <p:cViewPr varScale="1">
        <p:scale>
          <a:sx n="116" d="100"/>
          <a:sy n="116"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2" name="Shape 672"/>
          <p:cNvSpPr>
            <a:spLocks noGrp="1" noRot="1" noChangeAspect="1"/>
          </p:cNvSpPr>
          <p:nvPr>
            <p:ph type="sldImg"/>
          </p:nvPr>
        </p:nvSpPr>
        <p:spPr>
          <a:xfrm>
            <a:off x="1143000" y="685800"/>
            <a:ext cx="4572000" cy="3429000"/>
          </a:xfrm>
          <a:prstGeom prst="rect">
            <a:avLst/>
          </a:prstGeom>
        </p:spPr>
        <p:txBody>
          <a:bodyPr/>
          <a:lstStyle/>
          <a:p>
            <a:endParaRPr/>
          </a:p>
        </p:txBody>
      </p:sp>
      <p:sp>
        <p:nvSpPr>
          <p:cNvPr id="673" name="Shape 6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pic>
        <p:nvPicPr>
          <p:cNvPr id="101"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02"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103" name="Body Level One…"/>
          <p:cNvSpPr txBox="1">
            <a:spLocks noGrp="1"/>
          </p:cNvSpPr>
          <p:nvPr>
            <p:ph type="body" sz="half" idx="1"/>
          </p:nvPr>
        </p:nvSpPr>
        <p:spPr>
          <a:xfrm>
            <a:off x="838200" y="1825625"/>
            <a:ext cx="5181600" cy="4351338"/>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4" name="Google Shape;72;p12"/>
          <p:cNvSpPr txBox="1">
            <a:spLocks noGrp="1"/>
          </p:cNvSpPr>
          <p:nvPr>
            <p:ph type="body" sz="half" idx="21"/>
          </p:nvPr>
        </p:nvSpPr>
        <p:spPr>
          <a:xfrm>
            <a:off x="6172200" y="1825625"/>
            <a:ext cx="5181600" cy="435133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10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11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3" name="Title Text"/>
          <p:cNvSpPr txBox="1">
            <a:spLocks noGrp="1"/>
          </p:cNvSpPr>
          <p:nvPr>
            <p:ph type="title"/>
          </p:nvPr>
        </p:nvSpPr>
        <p:spPr>
          <a:xfrm>
            <a:off x="831850" y="1709738"/>
            <a:ext cx="10515600" cy="2852737"/>
          </a:xfrm>
          <a:prstGeom prst="rect">
            <a:avLst/>
          </a:prstGeom>
        </p:spPr>
        <p:txBody>
          <a:bodyPr lIns="45699" tIns="45699" rIns="45699" bIns="45699" anchor="b">
            <a:normAutofit/>
          </a:bodyPr>
          <a:lstStyle>
            <a:lvl1pPr>
              <a:lnSpc>
                <a:spcPct val="90000"/>
              </a:lnSpc>
              <a:defRPr sz="6000">
                <a:latin typeface="Calibri"/>
                <a:ea typeface="Calibri"/>
                <a:cs typeface="Calibri"/>
                <a:sym typeface="Calibri"/>
              </a:defRPr>
            </a:lvl1pPr>
          </a:lstStyle>
          <a:p>
            <a:r>
              <a:t>Title Text</a:t>
            </a:r>
          </a:p>
        </p:txBody>
      </p:sp>
      <p:sp>
        <p:nvSpPr>
          <p:cNvPr id="114" name="Body Level One…"/>
          <p:cNvSpPr txBox="1">
            <a:spLocks noGrp="1"/>
          </p:cNvSpPr>
          <p:nvPr>
            <p:ph type="body" sz="quarter" idx="1"/>
          </p:nvPr>
        </p:nvSpPr>
        <p:spPr>
          <a:xfrm>
            <a:off x="831850" y="4589462"/>
            <a:ext cx="10515600" cy="1500188"/>
          </a:xfrm>
          <a:prstGeom prst="rect">
            <a:avLst/>
          </a:prstGeom>
        </p:spPr>
        <p:txBody>
          <a:bodyPr lIns="45699" tIns="45699" rIns="45699" bIns="45699">
            <a:normAutofit/>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pic>
        <p:nvPicPr>
          <p:cNvPr id="122" name="image3.jpeg" descr="image3.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3"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124" name="Body Level One…"/>
          <p:cNvSpPr txBox="1">
            <a:spLocks noGrp="1"/>
          </p:cNvSpPr>
          <p:nvPr>
            <p:ph type="body" sz="half" idx="1"/>
          </p:nvPr>
        </p:nvSpPr>
        <p:spPr>
          <a:xfrm>
            <a:off x="838200" y="1890712"/>
            <a:ext cx="10515600" cy="3076576"/>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pic>
        <p:nvPicPr>
          <p:cNvPr id="2" name="image3.jpeg">
            <a:extLst>
              <a:ext uri="{FF2B5EF4-FFF2-40B4-BE49-F238E27FC236}">
                <a16:creationId xmlns:a16="http://schemas.microsoft.com/office/drawing/2014/main" id="{9ED0D0DE-47DF-C67D-3723-F846D52EB9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2400" y="152400"/>
            <a:ext cx="12192000" cy="6858000"/>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3" name="Title Text"/>
          <p:cNvSpPr txBox="1">
            <a:spLocks noGrp="1"/>
          </p:cNvSpPr>
          <p:nvPr>
            <p:ph type="title"/>
          </p:nvPr>
        </p:nvSpPr>
        <p:spPr>
          <a:xfrm>
            <a:off x="1524000" y="1122362"/>
            <a:ext cx="9144000" cy="2387601"/>
          </a:xfrm>
          <a:prstGeom prst="rect">
            <a:avLst/>
          </a:prstGeom>
        </p:spPr>
        <p:txBody>
          <a:bodyPr lIns="45699" tIns="45699" rIns="45699" bIns="45699" anchor="b">
            <a:normAutofit/>
          </a:bodyPr>
          <a:lstStyle>
            <a:lvl1pPr algn="ctr">
              <a:lnSpc>
                <a:spcPct val="90000"/>
              </a:lnSpc>
              <a:defRPr sz="6000">
                <a:latin typeface="Calibri"/>
                <a:ea typeface="Calibri"/>
                <a:cs typeface="Calibri"/>
                <a:sym typeface="Calibri"/>
              </a:defRPr>
            </a:lvl1pPr>
          </a:lstStyle>
          <a:p>
            <a:r>
              <a:t>Title Text</a:t>
            </a:r>
          </a:p>
        </p:txBody>
      </p:sp>
      <p:sp>
        <p:nvSpPr>
          <p:cNvPr id="134" name="Body Level One…"/>
          <p:cNvSpPr txBox="1">
            <a:spLocks noGrp="1"/>
          </p:cNvSpPr>
          <p:nvPr>
            <p:ph type="body" sz="quarter" idx="1"/>
          </p:nvPr>
        </p:nvSpPr>
        <p:spPr>
          <a:xfrm>
            <a:off x="1524000" y="3602037"/>
            <a:ext cx="9144000" cy="1655763"/>
          </a:xfrm>
          <a:prstGeom prst="rect">
            <a:avLst/>
          </a:prstGeom>
        </p:spPr>
        <p:txBody>
          <a:bodyPr lIns="45699" tIns="45699" rIns="45699" bIns="45699">
            <a:normAutofit/>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4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43" name="Title Text"/>
          <p:cNvSpPr txBox="1">
            <a:spLocks noGrp="1"/>
          </p:cNvSpPr>
          <p:nvPr>
            <p:ph type="title"/>
          </p:nvPr>
        </p:nvSpPr>
        <p:spPr>
          <a:xfrm rot="5400000">
            <a:off x="7133431" y="1956593"/>
            <a:ext cx="5811839" cy="2628901"/>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144" name="Body Level One…"/>
          <p:cNvSpPr txBox="1">
            <a:spLocks noGrp="1"/>
          </p:cNvSpPr>
          <p:nvPr>
            <p:ph type="body" idx="1"/>
          </p:nvPr>
        </p:nvSpPr>
        <p:spPr>
          <a:xfrm rot="5400000">
            <a:off x="1799431" y="-596107"/>
            <a:ext cx="5811838" cy="77343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5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3"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154" name="Body Level One…"/>
          <p:cNvSpPr txBox="1">
            <a:spLocks noGrp="1"/>
          </p:cNvSpPr>
          <p:nvPr>
            <p:ph type="body" sz="half" idx="1"/>
          </p:nvPr>
        </p:nvSpPr>
        <p:spPr>
          <a:xfrm rot="5400000">
            <a:off x="4557712" y="-1893887"/>
            <a:ext cx="3076576" cy="105156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6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3"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164" name="Google Shape;39;p7"/>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lIns="45699" tIns="45699" rIns="45699" bIns="45699">
            <a:normAutofit/>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73"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4"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175" name="Body Level One…"/>
          <p:cNvSpPr txBox="1">
            <a:spLocks noGrp="1"/>
          </p:cNvSpPr>
          <p:nvPr>
            <p:ph type="body" sz="half" idx="1"/>
          </p:nvPr>
        </p:nvSpPr>
        <p:spPr>
          <a:xfrm>
            <a:off x="5183187" y="987425"/>
            <a:ext cx="6172201" cy="4873625"/>
          </a:xfrm>
          <a:prstGeom prst="rect">
            <a:avLst/>
          </a:prstGeom>
        </p:spPr>
        <p:txBody>
          <a:bodyPr lIns="45699" tIns="45699" rIns="45699" bIns="45699">
            <a:normAutofit/>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Google Shape;47;p8"/>
          <p:cNvSpPr txBox="1">
            <a:spLocks noGrp="1"/>
          </p:cNvSpPr>
          <p:nvPr>
            <p:ph type="body" sz="quarter" idx="21"/>
          </p:nvPr>
        </p:nvSpPr>
        <p:spPr>
          <a:xfrm>
            <a:off x="839787" y="2057400"/>
            <a:ext cx="3932238" cy="3811588"/>
          </a:xfrm>
          <a:prstGeom prst="rect">
            <a:avLst/>
          </a:prstGeom>
        </p:spPr>
        <p:txBody>
          <a:bodyPr lIns="45699" tIns="45699" rIns="45699" bIns="45699">
            <a:normAutofit/>
          </a:bodyPr>
          <a:lstStyle/>
          <a:p>
            <a:pPr marL="228600">
              <a:lnSpc>
                <a:spcPct val="90000"/>
              </a:lnSpc>
              <a:spcBef>
                <a:spcPts val="1000"/>
              </a:spcBef>
              <a:defRPr sz="1600">
                <a:latin typeface="Calibri"/>
                <a:ea typeface="Calibri"/>
                <a:cs typeface="Calibri"/>
                <a:sym typeface="Calibri"/>
              </a:defRPr>
            </a:pPr>
            <a:endParaRPr/>
          </a:p>
        </p:txBody>
      </p:sp>
      <p:sp>
        <p:nvSpPr>
          <p:cNvPr id="17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4"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85"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92"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3"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194"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19" name="Google Shape;13;p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20" name="Title Text"/>
          <p:cNvSpPr txBox="1">
            <a:spLocks noGrp="1"/>
          </p:cNvSpPr>
          <p:nvPr>
            <p:ph type="title"/>
          </p:nvPr>
        </p:nvSpPr>
        <p:spPr>
          <a:xfrm>
            <a:off x="1524000" y="1122362"/>
            <a:ext cx="9144000" cy="2387601"/>
          </a:xfrm>
          <a:prstGeom prst="rect">
            <a:avLst/>
          </a:prstGeom>
        </p:spPr>
        <p:txBody>
          <a:bodyPr lIns="45699" tIns="45699" rIns="45699" bIns="45699" anchor="b">
            <a:normAutofit/>
          </a:bodyPr>
          <a:lstStyle>
            <a:lvl1pPr algn="ctr">
              <a:lnSpc>
                <a:spcPct val="90000"/>
              </a:lnSpc>
              <a:defRPr sz="6000">
                <a:latin typeface="Calibri"/>
                <a:ea typeface="Calibri"/>
                <a:cs typeface="Calibri"/>
                <a:sym typeface="Calibri"/>
              </a:defRPr>
            </a:lvl1pPr>
          </a:lstStyle>
          <a:p>
            <a:r>
              <a:t>Title Text</a:t>
            </a:r>
          </a:p>
        </p:txBody>
      </p:sp>
      <p:sp>
        <p:nvSpPr>
          <p:cNvPr id="21" name="Body Level One…"/>
          <p:cNvSpPr txBox="1">
            <a:spLocks noGrp="1"/>
          </p:cNvSpPr>
          <p:nvPr>
            <p:ph type="body" sz="quarter" idx="1"/>
          </p:nvPr>
        </p:nvSpPr>
        <p:spPr>
          <a:xfrm>
            <a:off x="1524000" y="3602037"/>
            <a:ext cx="9144000" cy="1655763"/>
          </a:xfrm>
          <a:prstGeom prst="rect">
            <a:avLst/>
          </a:prstGeom>
        </p:spPr>
        <p:txBody>
          <a:bodyPr lIns="45699" tIns="45699" rIns="45699" bIns="45699">
            <a:normAutofit/>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201"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02" name="Title Text"/>
          <p:cNvSpPr txBox="1">
            <a:spLocks noGrp="1"/>
          </p:cNvSpPr>
          <p:nvPr>
            <p:ph type="title"/>
          </p:nvPr>
        </p:nvSpPr>
        <p:spPr>
          <a:xfrm>
            <a:off x="839787" y="365125"/>
            <a:ext cx="10515601"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203" name="Body Level One…"/>
          <p:cNvSpPr txBox="1">
            <a:spLocks noGrp="1"/>
          </p:cNvSpPr>
          <p:nvPr>
            <p:ph type="body" sz="quarter" idx="1"/>
          </p:nvPr>
        </p:nvSpPr>
        <p:spPr>
          <a:xfrm>
            <a:off x="839787" y="1681163"/>
            <a:ext cx="5157789" cy="823913"/>
          </a:xfrm>
          <a:prstGeom prst="rect">
            <a:avLst/>
          </a:prstGeom>
        </p:spPr>
        <p:txBody>
          <a:bodyPr lIns="45699" tIns="45699" rIns="45699" bIns="45699" anchor="b">
            <a:normAutofit/>
          </a:bodyPr>
          <a:lstStyle>
            <a:lvl1pPr marL="228600">
              <a:lnSpc>
                <a:spcPct val="90000"/>
              </a:lnSpc>
              <a:spcBef>
                <a:spcPts val="1000"/>
              </a:spcBef>
              <a:defRPr sz="2400" b="1">
                <a:latin typeface="Calibri"/>
                <a:ea typeface="Calibri"/>
                <a:cs typeface="Calibri"/>
                <a:sym typeface="Calibri"/>
              </a:defRPr>
            </a:lvl1pPr>
            <a:lvl2pPr marL="228600" indent="457200">
              <a:lnSpc>
                <a:spcPct val="90000"/>
              </a:lnSpc>
              <a:spcBef>
                <a:spcPts val="1000"/>
              </a:spcBef>
              <a:defRPr sz="2400" b="1">
                <a:latin typeface="Calibri"/>
                <a:ea typeface="Calibri"/>
                <a:cs typeface="Calibri"/>
                <a:sym typeface="Calibri"/>
              </a:defRPr>
            </a:lvl2pPr>
            <a:lvl3pPr marL="228600" indent="914400">
              <a:lnSpc>
                <a:spcPct val="90000"/>
              </a:lnSpc>
              <a:spcBef>
                <a:spcPts val="1000"/>
              </a:spcBef>
              <a:defRPr sz="2400" b="1">
                <a:latin typeface="Calibri"/>
                <a:ea typeface="Calibri"/>
                <a:cs typeface="Calibri"/>
                <a:sym typeface="Calibri"/>
              </a:defRPr>
            </a:lvl3pPr>
            <a:lvl4pPr marL="228600" indent="1371600">
              <a:lnSpc>
                <a:spcPct val="90000"/>
              </a:lnSpc>
              <a:spcBef>
                <a:spcPts val="1000"/>
              </a:spcBef>
              <a:defRPr sz="2400" b="1">
                <a:latin typeface="Calibri"/>
                <a:ea typeface="Calibri"/>
                <a:cs typeface="Calibri"/>
                <a:sym typeface="Calibri"/>
              </a:defRPr>
            </a:lvl4pPr>
            <a:lvl5pPr marL="228600" indent="1828800">
              <a:lnSpc>
                <a:spcPct val="90000"/>
              </a:lnSpc>
              <a:spcBef>
                <a:spcPts val="10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4" name="Google Shape;63;p11"/>
          <p:cNvSpPr txBox="1">
            <a:spLocks noGrp="1"/>
          </p:cNvSpPr>
          <p:nvPr>
            <p:ph type="body" sz="half" idx="21"/>
          </p:nvPr>
        </p:nvSpPr>
        <p:spPr>
          <a:xfrm>
            <a:off x="839787" y="2505075"/>
            <a:ext cx="51577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205" name="Google Shape;64;p11"/>
          <p:cNvSpPr txBox="1">
            <a:spLocks noGrp="1"/>
          </p:cNvSpPr>
          <p:nvPr>
            <p:ph type="body" sz="quarter" idx="22"/>
          </p:nvPr>
        </p:nvSpPr>
        <p:spPr>
          <a:xfrm>
            <a:off x="6172200" y="1681163"/>
            <a:ext cx="5183188" cy="823913"/>
          </a:xfrm>
          <a:prstGeom prst="rect">
            <a:avLst/>
          </a:prstGeom>
        </p:spPr>
        <p:txBody>
          <a:bodyPr lIns="45699" tIns="45699" rIns="45699" bIns="45699" anchor="b">
            <a:normAutofit/>
          </a:bodyPr>
          <a:lstStyle/>
          <a:p>
            <a:pPr marL="228600">
              <a:lnSpc>
                <a:spcPct val="90000"/>
              </a:lnSpc>
              <a:spcBef>
                <a:spcPts val="1000"/>
              </a:spcBef>
              <a:defRPr sz="2400" b="1">
                <a:latin typeface="Calibri"/>
                <a:ea typeface="Calibri"/>
                <a:cs typeface="Calibri"/>
                <a:sym typeface="Calibri"/>
              </a:defRPr>
            </a:pPr>
            <a:endParaRPr/>
          </a:p>
        </p:txBody>
      </p:sp>
      <p:sp>
        <p:nvSpPr>
          <p:cNvPr id="206" name="Google Shape;65;p11"/>
          <p:cNvSpPr txBox="1">
            <a:spLocks noGrp="1"/>
          </p:cNvSpPr>
          <p:nvPr>
            <p:ph type="body" sz="half" idx="23"/>
          </p:nvPr>
        </p:nvSpPr>
        <p:spPr>
          <a:xfrm>
            <a:off x="6172200" y="2505075"/>
            <a:ext cx="51831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20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14"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5"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216" name="Body Level One…"/>
          <p:cNvSpPr txBox="1">
            <a:spLocks noGrp="1"/>
          </p:cNvSpPr>
          <p:nvPr>
            <p:ph type="body" sz="half" idx="1"/>
          </p:nvPr>
        </p:nvSpPr>
        <p:spPr>
          <a:xfrm>
            <a:off x="838200" y="1825625"/>
            <a:ext cx="5181600" cy="4351338"/>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7" name="Google Shape;72;p12"/>
          <p:cNvSpPr txBox="1">
            <a:spLocks noGrp="1"/>
          </p:cNvSpPr>
          <p:nvPr>
            <p:ph type="body" sz="half" idx="21"/>
          </p:nvPr>
        </p:nvSpPr>
        <p:spPr>
          <a:xfrm>
            <a:off x="6172200" y="1825625"/>
            <a:ext cx="5181600" cy="435133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218"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25"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6" name="Title Text"/>
          <p:cNvSpPr txBox="1">
            <a:spLocks noGrp="1"/>
          </p:cNvSpPr>
          <p:nvPr>
            <p:ph type="title"/>
          </p:nvPr>
        </p:nvSpPr>
        <p:spPr>
          <a:xfrm>
            <a:off x="831850" y="1709738"/>
            <a:ext cx="10515600" cy="2852737"/>
          </a:xfrm>
          <a:prstGeom prst="rect">
            <a:avLst/>
          </a:prstGeom>
        </p:spPr>
        <p:txBody>
          <a:bodyPr lIns="45699" tIns="45699" rIns="45699" bIns="45699" anchor="b">
            <a:normAutofit/>
          </a:bodyPr>
          <a:lstStyle>
            <a:lvl1pPr>
              <a:lnSpc>
                <a:spcPct val="90000"/>
              </a:lnSpc>
              <a:defRPr sz="6000">
                <a:latin typeface="Calibri"/>
                <a:ea typeface="Calibri"/>
                <a:cs typeface="Calibri"/>
                <a:sym typeface="Calibri"/>
              </a:defRPr>
            </a:lvl1pPr>
          </a:lstStyle>
          <a:p>
            <a:r>
              <a:t>Title Text</a:t>
            </a:r>
          </a:p>
        </p:txBody>
      </p:sp>
      <p:sp>
        <p:nvSpPr>
          <p:cNvPr id="227" name="Body Level One…"/>
          <p:cNvSpPr txBox="1">
            <a:spLocks noGrp="1"/>
          </p:cNvSpPr>
          <p:nvPr>
            <p:ph type="body" sz="quarter" idx="1"/>
          </p:nvPr>
        </p:nvSpPr>
        <p:spPr>
          <a:xfrm>
            <a:off x="831850" y="4589462"/>
            <a:ext cx="10515600" cy="1500188"/>
          </a:xfrm>
          <a:prstGeom prst="rect">
            <a:avLst/>
          </a:prstGeom>
        </p:spPr>
        <p:txBody>
          <a:bodyPr lIns="45699" tIns="45699" rIns="45699" bIns="45699">
            <a:normAutofit/>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35"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237" name="Body Level One…"/>
          <p:cNvSpPr txBox="1">
            <a:spLocks noGrp="1"/>
          </p:cNvSpPr>
          <p:nvPr>
            <p:ph type="body" sz="half" idx="1"/>
          </p:nvPr>
        </p:nvSpPr>
        <p:spPr>
          <a:xfrm>
            <a:off x="838200" y="1825625"/>
            <a:ext cx="10515600" cy="3076575"/>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4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46" name="Title Text"/>
          <p:cNvSpPr txBox="1">
            <a:spLocks noGrp="1"/>
          </p:cNvSpPr>
          <p:nvPr>
            <p:ph type="title"/>
          </p:nvPr>
        </p:nvSpPr>
        <p:spPr>
          <a:xfrm>
            <a:off x="1524000" y="1122362"/>
            <a:ext cx="9144000" cy="2387601"/>
          </a:xfrm>
          <a:prstGeom prst="rect">
            <a:avLst/>
          </a:prstGeom>
        </p:spPr>
        <p:txBody>
          <a:bodyPr anchor="b">
            <a:normAutofit/>
          </a:bodyPr>
          <a:lstStyle>
            <a:lvl1pPr algn="ctr">
              <a:lnSpc>
                <a:spcPct val="90000"/>
              </a:lnSpc>
              <a:defRPr sz="6000">
                <a:latin typeface="Calibri"/>
                <a:ea typeface="Calibri"/>
                <a:cs typeface="Calibri"/>
                <a:sym typeface="Calibri"/>
              </a:defRPr>
            </a:lvl1pPr>
          </a:lstStyle>
          <a:p>
            <a:r>
              <a:t>Title Text</a:t>
            </a:r>
          </a:p>
        </p:txBody>
      </p:sp>
      <p:sp>
        <p:nvSpPr>
          <p:cNvPr id="247" name="Body Level One…"/>
          <p:cNvSpPr txBox="1">
            <a:spLocks noGrp="1"/>
          </p:cNvSpPr>
          <p:nvPr>
            <p:ph type="body" sz="quarter" idx="1"/>
          </p:nvPr>
        </p:nvSpPr>
        <p:spPr>
          <a:xfrm>
            <a:off x="1524000" y="3602037"/>
            <a:ext cx="9144000" cy="1655763"/>
          </a:xfrm>
          <a:prstGeom prst="rect">
            <a:avLst/>
          </a:prstGeom>
        </p:spPr>
        <p:txBody>
          <a:bodyPr>
            <a:normAutofit/>
          </a:bodyPr>
          <a:lstStyle>
            <a:lvl1pPr algn="ctr">
              <a:lnSpc>
                <a:spcPct val="90000"/>
              </a:lnSpc>
              <a:spcBef>
                <a:spcPts val="1000"/>
              </a:spcBef>
              <a:defRPr sz="2400">
                <a:latin typeface="Calibri"/>
                <a:ea typeface="Calibri"/>
                <a:cs typeface="Calibri"/>
                <a:sym typeface="Calibri"/>
              </a:defRPr>
            </a:lvl1pPr>
            <a:lvl2pPr indent="457200" algn="ctr">
              <a:lnSpc>
                <a:spcPct val="90000"/>
              </a:lnSpc>
              <a:spcBef>
                <a:spcPts val="1000"/>
              </a:spcBef>
              <a:defRPr sz="2400">
                <a:latin typeface="Calibri"/>
                <a:ea typeface="Calibri"/>
                <a:cs typeface="Calibri"/>
                <a:sym typeface="Calibri"/>
              </a:defRPr>
            </a:lvl2pPr>
            <a:lvl3pPr indent="914400" algn="ctr">
              <a:lnSpc>
                <a:spcPct val="90000"/>
              </a:lnSpc>
              <a:spcBef>
                <a:spcPts val="1000"/>
              </a:spcBef>
              <a:defRPr sz="2400">
                <a:latin typeface="Calibri"/>
                <a:ea typeface="Calibri"/>
                <a:cs typeface="Calibri"/>
                <a:sym typeface="Calibri"/>
              </a:defRPr>
            </a:lvl3pPr>
            <a:lvl4pPr indent="1371600" algn="ctr">
              <a:lnSpc>
                <a:spcPct val="90000"/>
              </a:lnSpc>
              <a:spcBef>
                <a:spcPts val="1000"/>
              </a:spcBef>
              <a:defRPr sz="2400">
                <a:latin typeface="Calibri"/>
                <a:ea typeface="Calibri"/>
                <a:cs typeface="Calibri"/>
                <a:sym typeface="Calibri"/>
              </a:defRPr>
            </a:lvl4pPr>
            <a:lvl5pPr indent="1828800"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5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56" name="Title Text"/>
          <p:cNvSpPr txBox="1">
            <a:spLocks noGrp="1"/>
          </p:cNvSpPr>
          <p:nvPr>
            <p:ph type="title"/>
          </p:nvPr>
        </p:nvSpPr>
        <p:spPr>
          <a:xfrm>
            <a:off x="838200" y="365125"/>
            <a:ext cx="10515600" cy="1325563"/>
          </a:xfrm>
          <a:prstGeom prst="rect">
            <a:avLst/>
          </a:prstGeom>
        </p:spPr>
        <p:txBody>
          <a:bodyPr>
            <a:normAutofit/>
          </a:bodyPr>
          <a:lstStyle>
            <a:lvl1pPr>
              <a:lnSpc>
                <a:spcPct val="90000"/>
              </a:lnSpc>
              <a:defRPr sz="4400">
                <a:latin typeface="Calibri"/>
                <a:ea typeface="Calibri"/>
                <a:cs typeface="Calibri"/>
                <a:sym typeface="Calibri"/>
              </a:defRPr>
            </a:lvl1pPr>
          </a:lstStyle>
          <a:p>
            <a:r>
              <a:t>Title Text</a:t>
            </a:r>
          </a:p>
        </p:txBody>
      </p:sp>
      <p:sp>
        <p:nvSpPr>
          <p:cNvPr id="257" name="Body Level One…"/>
          <p:cNvSpPr txBox="1">
            <a:spLocks noGrp="1"/>
          </p:cNvSpPr>
          <p:nvPr>
            <p:ph type="body" idx="1"/>
          </p:nvPr>
        </p:nvSpPr>
        <p:spPr>
          <a:xfrm>
            <a:off x="838200" y="1825625"/>
            <a:ext cx="10515600" cy="4351338"/>
          </a:xfrm>
          <a:prstGeom prst="rect">
            <a:avLst/>
          </a:prstGeom>
        </p:spPr>
        <p:txBody>
          <a:bodyPr>
            <a:normAutofit/>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6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66" name="Title Text"/>
          <p:cNvSpPr txBox="1">
            <a:spLocks noGrp="1"/>
          </p:cNvSpPr>
          <p:nvPr>
            <p:ph type="title"/>
          </p:nvPr>
        </p:nvSpPr>
        <p:spPr>
          <a:xfrm>
            <a:off x="831850" y="1709738"/>
            <a:ext cx="10515600" cy="2852737"/>
          </a:xfrm>
          <a:prstGeom prst="rect">
            <a:avLst/>
          </a:prstGeom>
        </p:spPr>
        <p:txBody>
          <a:bodyPr anchor="b">
            <a:normAutofit/>
          </a:bodyPr>
          <a:lstStyle>
            <a:lvl1pPr>
              <a:lnSpc>
                <a:spcPct val="90000"/>
              </a:lnSpc>
              <a:defRPr sz="6000">
                <a:latin typeface="Calibri"/>
                <a:ea typeface="Calibri"/>
                <a:cs typeface="Calibri"/>
                <a:sym typeface="Calibri"/>
              </a:defRPr>
            </a:lvl1pPr>
          </a:lstStyle>
          <a:p>
            <a:r>
              <a:t>Title Text</a:t>
            </a:r>
          </a:p>
        </p:txBody>
      </p:sp>
      <p:sp>
        <p:nvSpPr>
          <p:cNvPr id="267" name="Body Level One…"/>
          <p:cNvSpPr txBox="1">
            <a:spLocks noGrp="1"/>
          </p:cNvSpPr>
          <p:nvPr>
            <p:ph type="body" sz="quarter" idx="1"/>
          </p:nvPr>
        </p:nvSpPr>
        <p:spPr>
          <a:xfrm>
            <a:off x="831850" y="4589462"/>
            <a:ext cx="10515600" cy="1500188"/>
          </a:xfrm>
          <a:prstGeom prst="rect">
            <a:avLst/>
          </a:prstGeom>
        </p:spPr>
        <p:txBody>
          <a:bodyPr>
            <a:normAutofit/>
          </a:bodyPr>
          <a:lstStyle>
            <a:lvl1pPr>
              <a:lnSpc>
                <a:spcPct val="90000"/>
              </a:lnSpc>
              <a:spcBef>
                <a:spcPts val="1000"/>
              </a:spcBef>
              <a:defRPr sz="2400">
                <a:solidFill>
                  <a:srgbClr val="888888"/>
                </a:solidFill>
                <a:latin typeface="Calibri"/>
                <a:ea typeface="Calibri"/>
                <a:cs typeface="Calibri"/>
                <a:sym typeface="Calibri"/>
              </a:defRPr>
            </a:lvl1pPr>
            <a:lvl2pPr indent="457200">
              <a:lnSpc>
                <a:spcPct val="90000"/>
              </a:lnSpc>
              <a:spcBef>
                <a:spcPts val="1000"/>
              </a:spcBef>
              <a:defRPr sz="2400">
                <a:solidFill>
                  <a:srgbClr val="888888"/>
                </a:solidFill>
                <a:latin typeface="Calibri"/>
                <a:ea typeface="Calibri"/>
                <a:cs typeface="Calibri"/>
                <a:sym typeface="Calibri"/>
              </a:defRPr>
            </a:lvl2pPr>
            <a:lvl3pPr indent="914400">
              <a:lnSpc>
                <a:spcPct val="90000"/>
              </a:lnSpc>
              <a:spcBef>
                <a:spcPts val="1000"/>
              </a:spcBef>
              <a:defRPr sz="2400">
                <a:solidFill>
                  <a:srgbClr val="888888"/>
                </a:solidFill>
                <a:latin typeface="Calibri"/>
                <a:ea typeface="Calibri"/>
                <a:cs typeface="Calibri"/>
                <a:sym typeface="Calibri"/>
              </a:defRPr>
            </a:lvl3pPr>
            <a:lvl4pPr indent="1371600">
              <a:lnSpc>
                <a:spcPct val="90000"/>
              </a:lnSpc>
              <a:spcBef>
                <a:spcPts val="1000"/>
              </a:spcBef>
              <a:defRPr sz="2400">
                <a:solidFill>
                  <a:srgbClr val="888888"/>
                </a:solidFill>
                <a:latin typeface="Calibri"/>
                <a:ea typeface="Calibri"/>
                <a:cs typeface="Calibri"/>
                <a:sym typeface="Calibri"/>
              </a:defRPr>
            </a:lvl4pPr>
            <a:lvl5pPr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8"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7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76" name="Title Text"/>
          <p:cNvSpPr txBox="1">
            <a:spLocks noGrp="1"/>
          </p:cNvSpPr>
          <p:nvPr>
            <p:ph type="title"/>
          </p:nvPr>
        </p:nvSpPr>
        <p:spPr>
          <a:xfrm>
            <a:off x="838200" y="365125"/>
            <a:ext cx="10515600" cy="1325563"/>
          </a:xfrm>
          <a:prstGeom prst="rect">
            <a:avLst/>
          </a:prstGeom>
        </p:spPr>
        <p:txBody>
          <a:bodyPr>
            <a:normAutofit/>
          </a:bodyPr>
          <a:lstStyle>
            <a:lvl1pPr>
              <a:lnSpc>
                <a:spcPct val="90000"/>
              </a:lnSpc>
              <a:defRPr sz="4400">
                <a:latin typeface="Calibri"/>
                <a:ea typeface="Calibri"/>
                <a:cs typeface="Calibri"/>
                <a:sym typeface="Calibri"/>
              </a:defRPr>
            </a:lvl1pPr>
          </a:lstStyle>
          <a:p>
            <a:r>
              <a:t>Title Text</a:t>
            </a:r>
          </a:p>
        </p:txBody>
      </p:sp>
      <p:sp>
        <p:nvSpPr>
          <p:cNvPr id="277" name="Body Level One…"/>
          <p:cNvSpPr txBox="1">
            <a:spLocks noGrp="1"/>
          </p:cNvSpPr>
          <p:nvPr>
            <p:ph type="body" sz="half" idx="1"/>
          </p:nvPr>
        </p:nvSpPr>
        <p:spPr>
          <a:xfrm>
            <a:off x="838200" y="1847850"/>
            <a:ext cx="5181600" cy="4351338"/>
          </a:xfrm>
          <a:prstGeom prst="rect">
            <a:avLst/>
          </a:prstGeom>
        </p:spPr>
        <p:txBody>
          <a:bodyPr>
            <a:normAutofit/>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8"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28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86" name="Title Text"/>
          <p:cNvSpPr txBox="1">
            <a:spLocks noGrp="1"/>
          </p:cNvSpPr>
          <p:nvPr>
            <p:ph type="title"/>
          </p:nvPr>
        </p:nvSpPr>
        <p:spPr>
          <a:xfrm>
            <a:off x="839787" y="365125"/>
            <a:ext cx="10515601" cy="1325563"/>
          </a:xfrm>
          <a:prstGeom prst="rect">
            <a:avLst/>
          </a:prstGeom>
        </p:spPr>
        <p:txBody>
          <a:bodyPr>
            <a:normAutofit/>
          </a:bodyPr>
          <a:lstStyle>
            <a:lvl1pPr>
              <a:lnSpc>
                <a:spcPct val="90000"/>
              </a:lnSpc>
              <a:defRPr sz="4400">
                <a:latin typeface="Calibri"/>
                <a:ea typeface="Calibri"/>
                <a:cs typeface="Calibri"/>
                <a:sym typeface="Calibri"/>
              </a:defRPr>
            </a:lvl1pPr>
          </a:lstStyle>
          <a:p>
            <a:r>
              <a:t>Title Text</a:t>
            </a:r>
          </a:p>
        </p:txBody>
      </p:sp>
      <p:sp>
        <p:nvSpPr>
          <p:cNvPr id="287" name="Body Level One…"/>
          <p:cNvSpPr txBox="1">
            <a:spLocks noGrp="1"/>
          </p:cNvSpPr>
          <p:nvPr>
            <p:ph type="body" sz="half" idx="1"/>
          </p:nvPr>
        </p:nvSpPr>
        <p:spPr>
          <a:xfrm>
            <a:off x="839787" y="2505075"/>
            <a:ext cx="5157789" cy="3684588"/>
          </a:xfrm>
          <a:prstGeom prst="rect">
            <a:avLst/>
          </a:prstGeom>
        </p:spPr>
        <p:txBody>
          <a:bodyPr>
            <a:normAutofit/>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95"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296" name="Title Text"/>
          <p:cNvSpPr txBox="1">
            <a:spLocks noGrp="1"/>
          </p:cNvSpPr>
          <p:nvPr>
            <p:ph type="title"/>
          </p:nvPr>
        </p:nvSpPr>
        <p:spPr>
          <a:xfrm>
            <a:off x="838200" y="365125"/>
            <a:ext cx="10515600" cy="1325563"/>
          </a:xfrm>
          <a:prstGeom prst="rect">
            <a:avLst/>
          </a:prstGeom>
        </p:spPr>
        <p:txBody>
          <a:bodyPr>
            <a:normAutofit/>
          </a:bodyPr>
          <a:lstStyle>
            <a:lvl1pPr>
              <a:lnSpc>
                <a:spcPct val="90000"/>
              </a:lnSpc>
              <a:defRPr sz="4400">
                <a:latin typeface="Calibri"/>
                <a:ea typeface="Calibri"/>
                <a:cs typeface="Calibri"/>
                <a:sym typeface="Calibri"/>
              </a:defRPr>
            </a:lvl1pPr>
          </a:lstStyle>
          <a:p>
            <a:r>
              <a:t>Title Text</a:t>
            </a:r>
          </a:p>
        </p:txBody>
      </p:sp>
      <p:sp>
        <p:nvSpPr>
          <p:cNvPr id="297"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29"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 name="Title Text"/>
          <p:cNvSpPr txBox="1">
            <a:spLocks noGrp="1"/>
          </p:cNvSpPr>
          <p:nvPr>
            <p:ph type="title"/>
          </p:nvPr>
        </p:nvSpPr>
        <p:spPr>
          <a:xfrm rot="5400000">
            <a:off x="7133431" y="1956593"/>
            <a:ext cx="5811839" cy="2628901"/>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31" name="Body Level One…"/>
          <p:cNvSpPr txBox="1">
            <a:spLocks noGrp="1"/>
          </p:cNvSpPr>
          <p:nvPr>
            <p:ph type="body" idx="1"/>
          </p:nvPr>
        </p:nvSpPr>
        <p:spPr>
          <a:xfrm rot="5400000">
            <a:off x="1799431" y="-596107"/>
            <a:ext cx="5811838" cy="77343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304"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305"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12"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313" name="Title Text"/>
          <p:cNvSpPr txBox="1">
            <a:spLocks noGrp="1"/>
          </p:cNvSpPr>
          <p:nvPr>
            <p:ph type="title"/>
          </p:nvPr>
        </p:nvSpPr>
        <p:spPr>
          <a:xfrm>
            <a:off x="839787" y="457200"/>
            <a:ext cx="3932239" cy="1600200"/>
          </a:xfrm>
          <a:prstGeom prst="rect">
            <a:avLst/>
          </a:prstGeom>
        </p:spPr>
        <p:txBody>
          <a:bodyPr anchor="b">
            <a:normAutofit/>
          </a:bodyPr>
          <a:lstStyle>
            <a:lvl1pPr>
              <a:lnSpc>
                <a:spcPct val="90000"/>
              </a:lnSpc>
              <a:defRPr sz="3200">
                <a:latin typeface="Calibri"/>
                <a:ea typeface="Calibri"/>
                <a:cs typeface="Calibri"/>
                <a:sym typeface="Calibri"/>
              </a:defRPr>
            </a:lvl1pPr>
          </a:lstStyle>
          <a:p>
            <a:r>
              <a:t>Title Text</a:t>
            </a:r>
          </a:p>
        </p:txBody>
      </p:sp>
      <p:sp>
        <p:nvSpPr>
          <p:cNvPr id="314" name="Body Level One…"/>
          <p:cNvSpPr txBox="1">
            <a:spLocks noGrp="1"/>
          </p:cNvSpPr>
          <p:nvPr>
            <p:ph type="body" sz="half" idx="1"/>
          </p:nvPr>
        </p:nvSpPr>
        <p:spPr>
          <a:xfrm>
            <a:off x="5183187" y="987425"/>
            <a:ext cx="6172201" cy="4873625"/>
          </a:xfrm>
          <a:prstGeom prst="rect">
            <a:avLst/>
          </a:prstGeom>
        </p:spPr>
        <p:txBody>
          <a:bodyPr>
            <a:normAutofit/>
          </a:bodyPr>
          <a:lstStyle>
            <a:lvl1pPr marL="228600" indent="-228600">
              <a:lnSpc>
                <a:spcPct val="90000"/>
              </a:lnSpc>
              <a:spcBef>
                <a:spcPts val="1000"/>
              </a:spcBef>
              <a:buSzPct val="100000"/>
              <a:buFont typeface="Arial"/>
              <a:buChar char="•"/>
              <a:defRPr sz="3200">
                <a:latin typeface="Calibri"/>
                <a:ea typeface="Calibri"/>
                <a:cs typeface="Calibri"/>
                <a:sym typeface="Calibri"/>
              </a:defRPr>
            </a:lvl1pPr>
            <a:lvl2pPr marL="718457" indent="-261257">
              <a:lnSpc>
                <a:spcPct val="90000"/>
              </a:lnSpc>
              <a:spcBef>
                <a:spcPts val="1000"/>
              </a:spcBef>
              <a:buSzPct val="100000"/>
              <a:buFont typeface="Arial"/>
              <a:buChar char="•"/>
              <a:defRPr sz="3200">
                <a:latin typeface="Calibri"/>
                <a:ea typeface="Calibri"/>
                <a:cs typeface="Calibri"/>
                <a:sym typeface="Calibri"/>
              </a:defRPr>
            </a:lvl2pPr>
            <a:lvl3pPr marL="1219200" indent="-304800">
              <a:lnSpc>
                <a:spcPct val="90000"/>
              </a:lnSpc>
              <a:spcBef>
                <a:spcPts val="1000"/>
              </a:spcBef>
              <a:buSzPct val="100000"/>
              <a:buFont typeface="Arial"/>
              <a:buChar char="•"/>
              <a:defRPr sz="3200">
                <a:latin typeface="Calibri"/>
                <a:ea typeface="Calibri"/>
                <a:cs typeface="Calibri"/>
                <a:sym typeface="Calibri"/>
              </a:defRPr>
            </a:lvl3pPr>
            <a:lvl4pPr marL="1737360" indent="-365760">
              <a:lnSpc>
                <a:spcPct val="90000"/>
              </a:lnSpc>
              <a:spcBef>
                <a:spcPts val="1000"/>
              </a:spcBef>
              <a:buSzPct val="100000"/>
              <a:buFont typeface="Arial"/>
              <a:buChar char="•"/>
              <a:defRPr sz="3200">
                <a:latin typeface="Calibri"/>
                <a:ea typeface="Calibri"/>
                <a:cs typeface="Calibri"/>
                <a:sym typeface="Calibri"/>
              </a:defRPr>
            </a:lvl4pPr>
            <a:lvl5pPr marL="2194560" indent="-365760">
              <a:lnSpc>
                <a:spcPct val="90000"/>
              </a:lnSpc>
              <a:spcBef>
                <a:spcPts val="1000"/>
              </a:spcBef>
              <a:buSzPct val="1000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5" name="Text Placeholder 3"/>
          <p:cNvSpPr>
            <a:spLocks noGrp="1"/>
          </p:cNvSpPr>
          <p:nvPr>
            <p:ph type="body" sz="quarter" idx="21"/>
          </p:nvPr>
        </p:nvSpPr>
        <p:spPr>
          <a:xfrm>
            <a:off x="839787" y="2057400"/>
            <a:ext cx="3932238" cy="3811588"/>
          </a:xfrm>
          <a:prstGeom prst="rect">
            <a:avLst/>
          </a:prstGeom>
        </p:spPr>
        <p:txBody>
          <a:bodyPr>
            <a:normAutofit/>
          </a:bodyPr>
          <a:lstStyle/>
          <a:p>
            <a:pPr>
              <a:lnSpc>
                <a:spcPct val="90000"/>
              </a:lnSpc>
              <a:spcBef>
                <a:spcPts val="1000"/>
              </a:spcBef>
              <a:defRPr sz="1600">
                <a:latin typeface="Calibri"/>
                <a:ea typeface="Calibri"/>
                <a:cs typeface="Calibri"/>
                <a:sym typeface="Calibri"/>
              </a:defRPr>
            </a:pPr>
            <a:endParaRPr/>
          </a:p>
        </p:txBody>
      </p:sp>
      <p:sp>
        <p:nvSpPr>
          <p:cNvPr id="316"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23" name="Picture 7" descr="Picture 7"/>
          <p:cNvPicPr>
            <a:picLocks noChangeAspect="1"/>
          </p:cNvPicPr>
          <p:nvPr/>
        </p:nvPicPr>
        <p:blipFill>
          <a:blip r:embed="rId2"/>
          <a:stretch>
            <a:fillRect/>
          </a:stretch>
        </p:blipFill>
        <p:spPr>
          <a:xfrm>
            <a:off x="121354" y="0"/>
            <a:ext cx="12192001" cy="6858000"/>
          </a:xfrm>
          <a:prstGeom prst="rect">
            <a:avLst/>
          </a:prstGeom>
          <a:ln w="12700">
            <a:miter lim="400000"/>
          </a:ln>
        </p:spPr>
      </p:pic>
      <p:sp>
        <p:nvSpPr>
          <p:cNvPr id="324" name="Title Text"/>
          <p:cNvSpPr txBox="1">
            <a:spLocks noGrp="1"/>
          </p:cNvSpPr>
          <p:nvPr>
            <p:ph type="title"/>
          </p:nvPr>
        </p:nvSpPr>
        <p:spPr>
          <a:xfrm>
            <a:off x="839787" y="457200"/>
            <a:ext cx="3932239" cy="1600200"/>
          </a:xfrm>
          <a:prstGeom prst="rect">
            <a:avLst/>
          </a:prstGeom>
        </p:spPr>
        <p:txBody>
          <a:bodyPr anchor="b">
            <a:normAutofit/>
          </a:bodyPr>
          <a:lstStyle>
            <a:lvl1pPr>
              <a:lnSpc>
                <a:spcPct val="90000"/>
              </a:lnSpc>
              <a:defRPr sz="3200">
                <a:latin typeface="Calibri"/>
                <a:ea typeface="Calibri"/>
                <a:cs typeface="Calibri"/>
                <a:sym typeface="Calibri"/>
              </a:defRPr>
            </a:lvl1pPr>
          </a:lstStyle>
          <a:p>
            <a:r>
              <a:t>Title Text</a:t>
            </a:r>
          </a:p>
        </p:txBody>
      </p:sp>
      <p:sp>
        <p:nvSpPr>
          <p:cNvPr id="325" name="Picture Placeholder 2"/>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326" name="Body Level One…"/>
          <p:cNvSpPr txBox="1">
            <a:spLocks noGrp="1"/>
          </p:cNvSpPr>
          <p:nvPr>
            <p:ph type="body" sz="quarter" idx="1"/>
          </p:nvPr>
        </p:nvSpPr>
        <p:spPr>
          <a:xfrm>
            <a:off x="839787" y="2057400"/>
            <a:ext cx="3932239" cy="3811588"/>
          </a:xfrm>
          <a:prstGeom prst="rect">
            <a:avLst/>
          </a:prstGeom>
        </p:spPr>
        <p:txBody>
          <a:bodyPr>
            <a:normAutofit/>
          </a:bodyPr>
          <a:lstStyle>
            <a:lvl1pPr>
              <a:lnSpc>
                <a:spcPct val="90000"/>
              </a:lnSpc>
              <a:spcBef>
                <a:spcPts val="1000"/>
              </a:spcBef>
              <a:defRPr sz="1600">
                <a:latin typeface="Calibri"/>
                <a:ea typeface="Calibri"/>
                <a:cs typeface="Calibri"/>
                <a:sym typeface="Calibri"/>
              </a:defRPr>
            </a:lvl1pPr>
            <a:lvl2pPr indent="457200">
              <a:lnSpc>
                <a:spcPct val="90000"/>
              </a:lnSpc>
              <a:spcBef>
                <a:spcPts val="1000"/>
              </a:spcBef>
              <a:defRPr sz="1600">
                <a:latin typeface="Calibri"/>
                <a:ea typeface="Calibri"/>
                <a:cs typeface="Calibri"/>
                <a:sym typeface="Calibri"/>
              </a:defRPr>
            </a:lvl2pPr>
            <a:lvl3pPr indent="914400">
              <a:lnSpc>
                <a:spcPct val="90000"/>
              </a:lnSpc>
              <a:spcBef>
                <a:spcPts val="1000"/>
              </a:spcBef>
              <a:defRPr sz="1600">
                <a:latin typeface="Calibri"/>
                <a:ea typeface="Calibri"/>
                <a:cs typeface="Calibri"/>
                <a:sym typeface="Calibri"/>
              </a:defRPr>
            </a:lvl3pPr>
            <a:lvl4pPr indent="1371600">
              <a:lnSpc>
                <a:spcPct val="90000"/>
              </a:lnSpc>
              <a:spcBef>
                <a:spcPts val="1000"/>
              </a:spcBef>
              <a:defRPr sz="1600">
                <a:latin typeface="Calibri"/>
                <a:ea typeface="Calibri"/>
                <a:cs typeface="Calibri"/>
                <a:sym typeface="Calibri"/>
              </a:defRPr>
            </a:lvl4pPr>
            <a:lvl5pPr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7" name="Slide Number"/>
          <p:cNvSpPr txBox="1">
            <a:spLocks noGrp="1"/>
          </p:cNvSpPr>
          <p:nvPr>
            <p:ph type="sldNum" sz="quarter" idx="2"/>
          </p:nvPr>
        </p:nvSpPr>
        <p:spPr>
          <a:xfrm>
            <a:off x="11080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334" name="Google Shape;92;p1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335" name="Title Text"/>
          <p:cNvSpPr txBox="1">
            <a:spLocks noGrp="1"/>
          </p:cNvSpPr>
          <p:nvPr>
            <p:ph type="title"/>
          </p:nvPr>
        </p:nvSpPr>
        <p:spPr>
          <a:xfrm>
            <a:off x="1524000" y="1122362"/>
            <a:ext cx="9144000" cy="2387601"/>
          </a:xfrm>
          <a:prstGeom prst="rect">
            <a:avLst/>
          </a:prstGeom>
        </p:spPr>
        <p:txBody>
          <a:bodyPr lIns="45699" tIns="45699" rIns="45699" bIns="45699" anchor="b">
            <a:normAutofit/>
          </a:bodyPr>
          <a:lstStyle>
            <a:lvl1pPr algn="ctr">
              <a:lnSpc>
                <a:spcPct val="90000"/>
              </a:lnSpc>
              <a:defRPr sz="6000">
                <a:latin typeface="Calibri"/>
                <a:ea typeface="Calibri"/>
                <a:cs typeface="Calibri"/>
                <a:sym typeface="Calibri"/>
              </a:defRPr>
            </a:lvl1pPr>
          </a:lstStyle>
          <a:p>
            <a:r>
              <a:t>Title Text</a:t>
            </a:r>
          </a:p>
        </p:txBody>
      </p:sp>
      <p:sp>
        <p:nvSpPr>
          <p:cNvPr id="336" name="Body Level One…"/>
          <p:cNvSpPr txBox="1">
            <a:spLocks noGrp="1"/>
          </p:cNvSpPr>
          <p:nvPr>
            <p:ph type="body" sz="quarter" idx="1"/>
          </p:nvPr>
        </p:nvSpPr>
        <p:spPr>
          <a:xfrm>
            <a:off x="1524000" y="3602037"/>
            <a:ext cx="9144000" cy="1655763"/>
          </a:xfrm>
          <a:prstGeom prst="rect">
            <a:avLst/>
          </a:prstGeom>
        </p:spPr>
        <p:txBody>
          <a:bodyPr lIns="45699" tIns="45699" rIns="45699" bIns="45699">
            <a:normAutofit/>
          </a:bodyPr>
          <a:lstStyle>
            <a:lvl1pPr algn="ctr">
              <a:lnSpc>
                <a:spcPct val="90000"/>
              </a:lnSpc>
              <a:spcBef>
                <a:spcPts val="1000"/>
              </a:spcBef>
              <a:defRPr sz="2400">
                <a:latin typeface="Calibri"/>
                <a:ea typeface="Calibri"/>
                <a:cs typeface="Calibri"/>
                <a:sym typeface="Calibri"/>
              </a:defRPr>
            </a:lvl1pPr>
            <a:lvl2pPr algn="ctr">
              <a:lnSpc>
                <a:spcPct val="90000"/>
              </a:lnSpc>
              <a:spcBef>
                <a:spcPts val="1000"/>
              </a:spcBef>
              <a:defRPr sz="2400">
                <a:latin typeface="Calibri"/>
                <a:ea typeface="Calibri"/>
                <a:cs typeface="Calibri"/>
                <a:sym typeface="Calibri"/>
              </a:defRPr>
            </a:lvl2pPr>
            <a:lvl3pPr algn="ctr">
              <a:lnSpc>
                <a:spcPct val="90000"/>
              </a:lnSpc>
              <a:spcBef>
                <a:spcPts val="1000"/>
              </a:spcBef>
              <a:defRPr sz="2400">
                <a:latin typeface="Calibri"/>
                <a:ea typeface="Calibri"/>
                <a:cs typeface="Calibri"/>
                <a:sym typeface="Calibri"/>
              </a:defRPr>
            </a:lvl3pPr>
            <a:lvl4pPr algn="ctr">
              <a:lnSpc>
                <a:spcPct val="90000"/>
              </a:lnSpc>
              <a:spcBef>
                <a:spcPts val="1000"/>
              </a:spcBef>
              <a:defRPr sz="2400">
                <a:latin typeface="Calibri"/>
                <a:ea typeface="Calibri"/>
                <a:cs typeface="Calibri"/>
                <a:sym typeface="Calibri"/>
              </a:defRPr>
            </a:lvl4pPr>
            <a:lvl5pPr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354"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55" name="Title Text"/>
          <p:cNvSpPr txBox="1">
            <a:spLocks noGrp="1"/>
          </p:cNvSpPr>
          <p:nvPr>
            <p:ph type="title"/>
          </p:nvPr>
        </p:nvSpPr>
        <p:spPr>
          <a:xfrm rot="5400000">
            <a:off x="7133431" y="1956593"/>
            <a:ext cx="5811839" cy="2628901"/>
          </a:xfrm>
          <a:prstGeom prst="rect">
            <a:avLst/>
          </a:prstGeom>
        </p:spPr>
        <p:txBody>
          <a:bodyPr lIns="45699" tIns="45699" rIns="45699" bIns="45699" anchor="t">
            <a:normAutofit/>
          </a:bodyPr>
          <a:lstStyle>
            <a:lvl1pPr>
              <a:lnSpc>
                <a:spcPct val="90000"/>
              </a:lnSpc>
              <a:defRPr sz="4400">
                <a:latin typeface="Calibri"/>
                <a:ea typeface="Calibri"/>
                <a:cs typeface="Calibri"/>
                <a:sym typeface="Calibri"/>
              </a:defRPr>
            </a:lvl1pPr>
          </a:lstStyle>
          <a:p>
            <a:r>
              <a:t>Title Text</a:t>
            </a:r>
          </a:p>
        </p:txBody>
      </p:sp>
      <p:sp>
        <p:nvSpPr>
          <p:cNvPr id="356" name="Body Level One…"/>
          <p:cNvSpPr txBox="1">
            <a:spLocks noGrp="1"/>
          </p:cNvSpPr>
          <p:nvPr>
            <p:ph type="body" idx="1"/>
          </p:nvPr>
        </p:nvSpPr>
        <p:spPr>
          <a:xfrm rot="5400000">
            <a:off x="1799431" y="-596107"/>
            <a:ext cx="5811838" cy="7734301"/>
          </a:xfrm>
          <a:prstGeom prst="rect">
            <a:avLst/>
          </a:prstGeom>
        </p:spPr>
        <p:txBody>
          <a:bodyPr lIns="45699" tIns="45699" rIns="45699" bIns="45699">
            <a:normAutofit/>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364"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65" name="Title Text"/>
          <p:cNvSpPr txBox="1">
            <a:spLocks noGrp="1"/>
          </p:cNvSpPr>
          <p:nvPr>
            <p:ph type="title"/>
          </p:nvPr>
        </p:nvSpPr>
        <p:spPr>
          <a:xfrm>
            <a:off x="838200" y="365125"/>
            <a:ext cx="10515600" cy="1325563"/>
          </a:xfrm>
          <a:prstGeom prst="rect">
            <a:avLst/>
          </a:prstGeom>
        </p:spPr>
        <p:txBody>
          <a:bodyPr lIns="45699" tIns="45699" rIns="45699" bIns="45699" anchor="t">
            <a:normAutofit/>
          </a:bodyPr>
          <a:lstStyle>
            <a:lvl1pPr>
              <a:lnSpc>
                <a:spcPct val="90000"/>
              </a:lnSpc>
              <a:defRPr sz="44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rot="5400000">
            <a:off x="3920330" y="-1256506"/>
            <a:ext cx="4351339" cy="10515601"/>
          </a:xfrm>
          <a:prstGeom prst="rect">
            <a:avLst/>
          </a:prstGeom>
        </p:spPr>
        <p:txBody>
          <a:bodyPr lIns="45699" tIns="45699" rIns="45699" bIns="45699">
            <a:normAutofit/>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pic>
        <p:nvPicPr>
          <p:cNvPr id="374"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75"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376" name="Google Shape;119;p20"/>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377" name="Body Level One…"/>
          <p:cNvSpPr txBox="1">
            <a:spLocks noGrp="1"/>
          </p:cNvSpPr>
          <p:nvPr>
            <p:ph type="body" sz="quarter" idx="1"/>
          </p:nvPr>
        </p:nvSpPr>
        <p:spPr>
          <a:xfrm>
            <a:off x="839787" y="2057400"/>
            <a:ext cx="3932239" cy="3811588"/>
          </a:xfrm>
          <a:prstGeom prst="rect">
            <a:avLst/>
          </a:prstGeom>
        </p:spPr>
        <p:txBody>
          <a:bodyPr lIns="45699" tIns="45699" rIns="45699" bIns="45699">
            <a:normAutofit/>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8"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pic>
        <p:nvPicPr>
          <p:cNvPr id="385"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86"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387" name="Body Level One…"/>
          <p:cNvSpPr txBox="1">
            <a:spLocks noGrp="1"/>
          </p:cNvSpPr>
          <p:nvPr>
            <p:ph type="body" sz="half" idx="1"/>
          </p:nvPr>
        </p:nvSpPr>
        <p:spPr>
          <a:xfrm>
            <a:off x="5183187" y="987425"/>
            <a:ext cx="6172201" cy="4873625"/>
          </a:xfrm>
          <a:prstGeom prst="rect">
            <a:avLst/>
          </a:prstGeom>
        </p:spPr>
        <p:txBody>
          <a:bodyPr lIns="45699" tIns="45699" rIns="45699" bIns="45699">
            <a:normAutofit/>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8" name="Google Shape;127;p21"/>
          <p:cNvSpPr txBox="1">
            <a:spLocks noGrp="1"/>
          </p:cNvSpPr>
          <p:nvPr>
            <p:ph type="body" sz="quarter" idx="21"/>
          </p:nvPr>
        </p:nvSpPr>
        <p:spPr>
          <a:xfrm>
            <a:off x="839787" y="2057400"/>
            <a:ext cx="3932238" cy="3811588"/>
          </a:xfrm>
          <a:prstGeom prst="rect">
            <a:avLst/>
          </a:prstGeom>
        </p:spPr>
        <p:txBody>
          <a:bodyPr lIns="45699" tIns="45699" rIns="45699" bIns="45699">
            <a:normAutofit/>
          </a:bodyPr>
          <a:lstStyle/>
          <a:p>
            <a:pPr marL="228600">
              <a:lnSpc>
                <a:spcPct val="90000"/>
              </a:lnSpc>
              <a:spcBef>
                <a:spcPts val="1000"/>
              </a:spcBef>
              <a:defRPr sz="1600">
                <a:latin typeface="Calibri"/>
                <a:ea typeface="Calibri"/>
                <a:cs typeface="Calibri"/>
                <a:sym typeface="Calibri"/>
              </a:defRPr>
            </a:pPr>
            <a:endParaRPr/>
          </a:p>
        </p:txBody>
      </p:sp>
      <p:sp>
        <p:nvSpPr>
          <p:cNvPr id="389"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396"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97"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404"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05" name="Title Text"/>
          <p:cNvSpPr txBox="1">
            <a:spLocks noGrp="1"/>
          </p:cNvSpPr>
          <p:nvPr>
            <p:ph type="title"/>
          </p:nvPr>
        </p:nvSpPr>
        <p:spPr>
          <a:xfrm>
            <a:off x="838200" y="365125"/>
            <a:ext cx="10515600" cy="1325563"/>
          </a:xfrm>
          <a:prstGeom prst="rect">
            <a:avLst/>
          </a:prstGeom>
        </p:spPr>
        <p:txBody>
          <a:bodyPr lIns="45699" tIns="45699" rIns="45699" bIns="45699" anchor="t">
            <a:normAutofit/>
          </a:bodyPr>
          <a:lstStyle>
            <a:lvl1pPr>
              <a:lnSpc>
                <a:spcPct val="90000"/>
              </a:lnSpc>
              <a:defRPr sz="4400">
                <a:latin typeface="Calibri"/>
                <a:ea typeface="Calibri"/>
                <a:cs typeface="Calibri"/>
                <a:sym typeface="Calibri"/>
              </a:defRPr>
            </a:lvl1pPr>
          </a:lstStyle>
          <a:p>
            <a:r>
              <a:t>Title Text</a:t>
            </a:r>
          </a:p>
        </p:txBody>
      </p:sp>
      <p:sp>
        <p:nvSpPr>
          <p:cNvPr id="406"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39"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0"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41" name="Body Level One…"/>
          <p:cNvSpPr txBox="1">
            <a:spLocks noGrp="1"/>
          </p:cNvSpPr>
          <p:nvPr>
            <p:ph type="body" sz="half" idx="1"/>
          </p:nvPr>
        </p:nvSpPr>
        <p:spPr>
          <a:xfrm rot="5400000">
            <a:off x="4557712" y="-1893887"/>
            <a:ext cx="3076576" cy="105156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413"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14" name="Title Text"/>
          <p:cNvSpPr txBox="1">
            <a:spLocks noGrp="1"/>
          </p:cNvSpPr>
          <p:nvPr>
            <p:ph type="title"/>
          </p:nvPr>
        </p:nvSpPr>
        <p:spPr>
          <a:xfrm>
            <a:off x="839787" y="365125"/>
            <a:ext cx="10515601" cy="1325563"/>
          </a:xfrm>
          <a:prstGeom prst="rect">
            <a:avLst/>
          </a:prstGeom>
        </p:spPr>
        <p:txBody>
          <a:bodyPr lIns="45699" tIns="45699" rIns="45699" bIns="45699" anchor="t">
            <a:normAutofit/>
          </a:bodyPr>
          <a:lstStyle>
            <a:lvl1pPr>
              <a:lnSpc>
                <a:spcPct val="90000"/>
              </a:lnSpc>
              <a:defRPr sz="4400">
                <a:latin typeface="Calibri"/>
                <a:ea typeface="Calibri"/>
                <a:cs typeface="Calibri"/>
                <a:sym typeface="Calibri"/>
              </a:defRPr>
            </a:lvl1pPr>
          </a:lstStyle>
          <a:p>
            <a:r>
              <a:t>Title Text</a:t>
            </a:r>
          </a:p>
        </p:txBody>
      </p:sp>
      <p:sp>
        <p:nvSpPr>
          <p:cNvPr id="415" name="Body Level One…"/>
          <p:cNvSpPr txBox="1">
            <a:spLocks noGrp="1"/>
          </p:cNvSpPr>
          <p:nvPr>
            <p:ph type="body" sz="quarter" idx="1"/>
          </p:nvPr>
        </p:nvSpPr>
        <p:spPr>
          <a:xfrm>
            <a:off x="839787" y="1681163"/>
            <a:ext cx="5157789" cy="823913"/>
          </a:xfrm>
          <a:prstGeom prst="rect">
            <a:avLst/>
          </a:prstGeom>
        </p:spPr>
        <p:txBody>
          <a:bodyPr lIns="45699" tIns="45699" rIns="45699" bIns="45699" anchor="b">
            <a:normAutofit/>
          </a:bodyPr>
          <a:lstStyle>
            <a:lvl1pPr marL="228600">
              <a:lnSpc>
                <a:spcPct val="90000"/>
              </a:lnSpc>
              <a:spcBef>
                <a:spcPts val="1000"/>
              </a:spcBef>
              <a:defRPr sz="2400" b="1">
                <a:latin typeface="Calibri"/>
                <a:ea typeface="Calibri"/>
                <a:cs typeface="Calibri"/>
                <a:sym typeface="Calibri"/>
              </a:defRPr>
            </a:lvl1pPr>
            <a:lvl2pPr marL="228600" indent="457200">
              <a:lnSpc>
                <a:spcPct val="90000"/>
              </a:lnSpc>
              <a:spcBef>
                <a:spcPts val="1000"/>
              </a:spcBef>
              <a:defRPr sz="2400" b="1">
                <a:latin typeface="Calibri"/>
                <a:ea typeface="Calibri"/>
                <a:cs typeface="Calibri"/>
                <a:sym typeface="Calibri"/>
              </a:defRPr>
            </a:lvl2pPr>
            <a:lvl3pPr marL="228600" indent="914400">
              <a:lnSpc>
                <a:spcPct val="90000"/>
              </a:lnSpc>
              <a:spcBef>
                <a:spcPts val="1000"/>
              </a:spcBef>
              <a:defRPr sz="2400" b="1">
                <a:latin typeface="Calibri"/>
                <a:ea typeface="Calibri"/>
                <a:cs typeface="Calibri"/>
                <a:sym typeface="Calibri"/>
              </a:defRPr>
            </a:lvl3pPr>
            <a:lvl4pPr marL="228600" indent="1371600">
              <a:lnSpc>
                <a:spcPct val="90000"/>
              </a:lnSpc>
              <a:spcBef>
                <a:spcPts val="1000"/>
              </a:spcBef>
              <a:defRPr sz="2400" b="1">
                <a:latin typeface="Calibri"/>
                <a:ea typeface="Calibri"/>
                <a:cs typeface="Calibri"/>
                <a:sym typeface="Calibri"/>
              </a:defRPr>
            </a:lvl4pPr>
            <a:lvl5pPr marL="228600" indent="1828800">
              <a:lnSpc>
                <a:spcPct val="90000"/>
              </a:lnSpc>
              <a:spcBef>
                <a:spcPts val="10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6" name="Google Shape;143;p24"/>
          <p:cNvSpPr txBox="1">
            <a:spLocks noGrp="1"/>
          </p:cNvSpPr>
          <p:nvPr>
            <p:ph type="body" sz="half" idx="21"/>
          </p:nvPr>
        </p:nvSpPr>
        <p:spPr>
          <a:xfrm>
            <a:off x="839787" y="2505075"/>
            <a:ext cx="5157788" cy="3684588"/>
          </a:xfrm>
          <a:prstGeom prst="rect">
            <a:avLst/>
          </a:prstGeom>
        </p:spPr>
        <p:txBody>
          <a:bodyPr lIns="45699" tIns="45699" rIns="45699" bIns="45699">
            <a:normAutofit/>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417" name="Google Shape;144;p24"/>
          <p:cNvSpPr txBox="1">
            <a:spLocks noGrp="1"/>
          </p:cNvSpPr>
          <p:nvPr>
            <p:ph type="body" sz="quarter" idx="22"/>
          </p:nvPr>
        </p:nvSpPr>
        <p:spPr>
          <a:xfrm>
            <a:off x="6172200" y="1681163"/>
            <a:ext cx="5183188" cy="823913"/>
          </a:xfrm>
          <a:prstGeom prst="rect">
            <a:avLst/>
          </a:prstGeom>
        </p:spPr>
        <p:txBody>
          <a:bodyPr lIns="45699" tIns="45699" rIns="45699" bIns="45699" anchor="b">
            <a:normAutofit/>
          </a:bodyPr>
          <a:lstStyle/>
          <a:p>
            <a:pPr marL="228600">
              <a:lnSpc>
                <a:spcPct val="90000"/>
              </a:lnSpc>
              <a:spcBef>
                <a:spcPts val="1000"/>
              </a:spcBef>
              <a:defRPr sz="2400" b="1">
                <a:latin typeface="Calibri"/>
                <a:ea typeface="Calibri"/>
                <a:cs typeface="Calibri"/>
                <a:sym typeface="Calibri"/>
              </a:defRPr>
            </a:pPr>
            <a:endParaRPr/>
          </a:p>
        </p:txBody>
      </p:sp>
      <p:sp>
        <p:nvSpPr>
          <p:cNvPr id="418" name="Google Shape;145;p24"/>
          <p:cNvSpPr txBox="1">
            <a:spLocks noGrp="1"/>
          </p:cNvSpPr>
          <p:nvPr>
            <p:ph type="body" sz="half" idx="23"/>
          </p:nvPr>
        </p:nvSpPr>
        <p:spPr>
          <a:xfrm>
            <a:off x="6172200" y="2505075"/>
            <a:ext cx="5183188" cy="3684588"/>
          </a:xfrm>
          <a:prstGeom prst="rect">
            <a:avLst/>
          </a:prstGeom>
        </p:spPr>
        <p:txBody>
          <a:bodyPr lIns="45699" tIns="45699" rIns="45699" bIns="45699">
            <a:normAutofit/>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419"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pic>
        <p:nvPicPr>
          <p:cNvPr id="426"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27" name="Title Text"/>
          <p:cNvSpPr txBox="1">
            <a:spLocks noGrp="1"/>
          </p:cNvSpPr>
          <p:nvPr>
            <p:ph type="title"/>
          </p:nvPr>
        </p:nvSpPr>
        <p:spPr>
          <a:xfrm>
            <a:off x="838200" y="365125"/>
            <a:ext cx="10515600" cy="1325563"/>
          </a:xfrm>
          <a:prstGeom prst="rect">
            <a:avLst/>
          </a:prstGeom>
        </p:spPr>
        <p:txBody>
          <a:bodyPr lIns="45699" tIns="45699" rIns="45699" bIns="45699" anchor="t">
            <a:normAutofit/>
          </a:bodyPr>
          <a:lstStyle>
            <a:lvl1pPr>
              <a:lnSpc>
                <a:spcPct val="90000"/>
              </a:lnSpc>
              <a:defRPr sz="4400">
                <a:latin typeface="Calibri"/>
                <a:ea typeface="Calibri"/>
                <a:cs typeface="Calibri"/>
                <a:sym typeface="Calibri"/>
              </a:defRPr>
            </a:lvl1pPr>
          </a:lstStyle>
          <a:p>
            <a:r>
              <a:t>Title Text</a:t>
            </a:r>
          </a:p>
        </p:txBody>
      </p:sp>
      <p:sp>
        <p:nvSpPr>
          <p:cNvPr id="428" name="Body Level One…"/>
          <p:cNvSpPr txBox="1">
            <a:spLocks noGrp="1"/>
          </p:cNvSpPr>
          <p:nvPr>
            <p:ph type="body" sz="half" idx="1"/>
          </p:nvPr>
        </p:nvSpPr>
        <p:spPr>
          <a:xfrm>
            <a:off x="838200" y="1825625"/>
            <a:ext cx="5181600" cy="4351338"/>
          </a:xfrm>
          <a:prstGeom prst="rect">
            <a:avLst/>
          </a:prstGeom>
        </p:spPr>
        <p:txBody>
          <a:bodyPr lIns="45699" tIns="45699" rIns="45699" bIns="45699">
            <a:normAutofit/>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9" name="Google Shape;152;p25"/>
          <p:cNvSpPr txBox="1">
            <a:spLocks noGrp="1"/>
          </p:cNvSpPr>
          <p:nvPr>
            <p:ph type="body" sz="half" idx="21"/>
          </p:nvPr>
        </p:nvSpPr>
        <p:spPr>
          <a:xfrm>
            <a:off x="6172200" y="1825625"/>
            <a:ext cx="5181600" cy="4351338"/>
          </a:xfrm>
          <a:prstGeom prst="rect">
            <a:avLst/>
          </a:prstGeom>
        </p:spPr>
        <p:txBody>
          <a:bodyPr lIns="45699" tIns="45699" rIns="45699" bIns="45699">
            <a:normAutofit/>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430"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437" name="Google Shape;92;p15" descr="Google Shape;92;p1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8" name="Title Text"/>
          <p:cNvSpPr txBox="1">
            <a:spLocks noGrp="1"/>
          </p:cNvSpPr>
          <p:nvPr>
            <p:ph type="title"/>
          </p:nvPr>
        </p:nvSpPr>
        <p:spPr>
          <a:xfrm>
            <a:off x="831850" y="1709738"/>
            <a:ext cx="10515600" cy="2852737"/>
          </a:xfrm>
          <a:prstGeom prst="rect">
            <a:avLst/>
          </a:prstGeom>
        </p:spPr>
        <p:txBody>
          <a:bodyPr lIns="45699" tIns="45699" rIns="45699" bIns="45699" anchor="b">
            <a:normAutofit/>
          </a:bodyPr>
          <a:lstStyle>
            <a:lvl1pPr>
              <a:lnSpc>
                <a:spcPct val="90000"/>
              </a:lnSpc>
              <a:defRPr sz="6000">
                <a:latin typeface="Calibri"/>
                <a:ea typeface="Calibri"/>
                <a:cs typeface="Calibri"/>
                <a:sym typeface="Calibri"/>
              </a:defRPr>
            </a:lvl1pPr>
          </a:lstStyle>
          <a:p>
            <a:r>
              <a:t>Title Text</a:t>
            </a:r>
          </a:p>
        </p:txBody>
      </p:sp>
      <p:sp>
        <p:nvSpPr>
          <p:cNvPr id="439" name="Body Level One…"/>
          <p:cNvSpPr txBox="1">
            <a:spLocks noGrp="1"/>
          </p:cNvSpPr>
          <p:nvPr>
            <p:ph type="body" sz="quarter" idx="1"/>
          </p:nvPr>
        </p:nvSpPr>
        <p:spPr>
          <a:xfrm>
            <a:off x="831850" y="4589462"/>
            <a:ext cx="10515600" cy="1500188"/>
          </a:xfrm>
          <a:prstGeom prst="rect">
            <a:avLst/>
          </a:prstGeom>
        </p:spPr>
        <p:txBody>
          <a:bodyPr lIns="45699" tIns="45699" rIns="45699" bIns="45699">
            <a:normAutofit/>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447" name="Google Shape;163;p27"/>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426"/>
            <a:ext cx="12192000" cy="6858000"/>
          </a:xfrm>
          <a:prstGeom prst="rect">
            <a:avLst/>
          </a:prstGeom>
          <a:ln w="12700">
            <a:miter lim="400000"/>
          </a:ln>
        </p:spPr>
      </p:pic>
      <p:sp>
        <p:nvSpPr>
          <p:cNvPr id="448" name="Title Text"/>
          <p:cNvSpPr txBox="1">
            <a:spLocks noGrp="1"/>
          </p:cNvSpPr>
          <p:nvPr>
            <p:ph type="title"/>
          </p:nvPr>
        </p:nvSpPr>
        <p:spPr>
          <a:xfrm>
            <a:off x="1524000" y="1122362"/>
            <a:ext cx="9144000" cy="2387601"/>
          </a:xfrm>
          <a:prstGeom prst="rect">
            <a:avLst/>
          </a:prstGeom>
        </p:spPr>
        <p:txBody>
          <a:bodyPr lIns="45699" tIns="45699" rIns="45699" bIns="45699" anchor="b">
            <a:normAutofit/>
          </a:bodyPr>
          <a:lstStyle>
            <a:lvl1pPr algn="ctr">
              <a:lnSpc>
                <a:spcPct val="90000"/>
              </a:lnSpc>
              <a:defRPr sz="6000">
                <a:latin typeface="Calibri"/>
                <a:ea typeface="Calibri"/>
                <a:cs typeface="Calibri"/>
                <a:sym typeface="Calibri"/>
              </a:defRPr>
            </a:lvl1pPr>
          </a:lstStyle>
          <a:p>
            <a:r>
              <a:t>Title Text</a:t>
            </a:r>
          </a:p>
        </p:txBody>
      </p:sp>
      <p:sp>
        <p:nvSpPr>
          <p:cNvPr id="449" name="Body Level One…"/>
          <p:cNvSpPr txBox="1">
            <a:spLocks noGrp="1"/>
          </p:cNvSpPr>
          <p:nvPr>
            <p:ph type="body" sz="quarter" idx="1"/>
          </p:nvPr>
        </p:nvSpPr>
        <p:spPr>
          <a:xfrm>
            <a:off x="1524000" y="3602037"/>
            <a:ext cx="9144000" cy="1655763"/>
          </a:xfrm>
          <a:prstGeom prst="rect">
            <a:avLst/>
          </a:prstGeom>
        </p:spPr>
        <p:txBody>
          <a:bodyPr lIns="45699" tIns="45699" rIns="45699" bIns="45699">
            <a:normAutofit/>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0" name="Slide Number"/>
          <p:cNvSpPr txBox="1">
            <a:spLocks noGrp="1"/>
          </p:cNvSpPr>
          <p:nvPr>
            <p:ph type="sldNum" sz="quarter" idx="2"/>
          </p:nvPr>
        </p:nvSpPr>
        <p:spPr>
          <a:xfrm>
            <a:off x="11857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465"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466" name="Title Text"/>
          <p:cNvSpPr txBox="1">
            <a:spLocks noGrp="1"/>
          </p:cNvSpPr>
          <p:nvPr>
            <p:ph type="title"/>
          </p:nvPr>
        </p:nvSpPr>
        <p:spPr>
          <a:xfrm rot="5400000">
            <a:off x="7133431" y="1956593"/>
            <a:ext cx="5811839" cy="2628901"/>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467" name="Body Level One…"/>
          <p:cNvSpPr txBox="1">
            <a:spLocks noGrp="1"/>
          </p:cNvSpPr>
          <p:nvPr>
            <p:ph type="body" idx="1"/>
          </p:nvPr>
        </p:nvSpPr>
        <p:spPr>
          <a:xfrm rot="5400000">
            <a:off x="1799431" y="-596107"/>
            <a:ext cx="5811838" cy="77343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475"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476" name="Title Text"/>
          <p:cNvSpPr txBox="1">
            <a:spLocks noGrp="1"/>
          </p:cNvSpPr>
          <p:nvPr>
            <p:ph type="title"/>
          </p:nvPr>
        </p:nvSpPr>
        <p:spPr>
          <a:xfrm>
            <a:off x="3679825" y="365125"/>
            <a:ext cx="7673975"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477" name="Body Level One…"/>
          <p:cNvSpPr txBox="1">
            <a:spLocks noGrp="1"/>
          </p:cNvSpPr>
          <p:nvPr>
            <p:ph type="body" idx="1"/>
          </p:nvPr>
        </p:nvSpPr>
        <p:spPr>
          <a:xfrm rot="5400000">
            <a:off x="4202907" y="-973933"/>
            <a:ext cx="3786188" cy="105156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pic>
        <p:nvPicPr>
          <p:cNvPr id="485"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486"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487" name="Google Shape;193;p32"/>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488" name="Body Level One…"/>
          <p:cNvSpPr txBox="1">
            <a:spLocks noGrp="1"/>
          </p:cNvSpPr>
          <p:nvPr>
            <p:ph type="body" sz="quarter" idx="1"/>
          </p:nvPr>
        </p:nvSpPr>
        <p:spPr>
          <a:xfrm>
            <a:off x="839787" y="2057400"/>
            <a:ext cx="3932239" cy="3811588"/>
          </a:xfrm>
          <a:prstGeom prst="rect">
            <a:avLst/>
          </a:prstGeom>
        </p:spPr>
        <p:txBody>
          <a:bodyPr lIns="45699" tIns="45699" rIns="45699" bIns="45699">
            <a:normAutofit/>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89"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pic>
        <p:nvPicPr>
          <p:cNvPr id="496"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497"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498" name="Body Level One…"/>
          <p:cNvSpPr txBox="1">
            <a:spLocks noGrp="1"/>
          </p:cNvSpPr>
          <p:nvPr>
            <p:ph type="body" sz="half" idx="1"/>
          </p:nvPr>
        </p:nvSpPr>
        <p:spPr>
          <a:xfrm>
            <a:off x="5183187" y="987425"/>
            <a:ext cx="6172201" cy="4873625"/>
          </a:xfrm>
          <a:prstGeom prst="rect">
            <a:avLst/>
          </a:prstGeom>
        </p:spPr>
        <p:txBody>
          <a:bodyPr lIns="45699" tIns="45699" rIns="45699" bIns="45699">
            <a:normAutofit/>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99" name="Google Shape;201;p33"/>
          <p:cNvSpPr txBox="1">
            <a:spLocks noGrp="1"/>
          </p:cNvSpPr>
          <p:nvPr>
            <p:ph type="body" sz="quarter" idx="21"/>
          </p:nvPr>
        </p:nvSpPr>
        <p:spPr>
          <a:xfrm>
            <a:off x="839787" y="2057400"/>
            <a:ext cx="3932238" cy="3811588"/>
          </a:xfrm>
          <a:prstGeom prst="rect">
            <a:avLst/>
          </a:prstGeom>
        </p:spPr>
        <p:txBody>
          <a:bodyPr lIns="45699" tIns="45699" rIns="45699" bIns="45699">
            <a:normAutofit/>
          </a:bodyPr>
          <a:lstStyle/>
          <a:p>
            <a:pPr marL="228600">
              <a:lnSpc>
                <a:spcPct val="90000"/>
              </a:lnSpc>
              <a:spcBef>
                <a:spcPts val="1000"/>
              </a:spcBef>
              <a:defRPr sz="1600">
                <a:latin typeface="Calibri"/>
                <a:ea typeface="Calibri"/>
                <a:cs typeface="Calibri"/>
                <a:sym typeface="Calibri"/>
              </a:defRPr>
            </a:pPr>
            <a:endParaRPr/>
          </a:p>
        </p:txBody>
      </p:sp>
      <p:sp>
        <p:nvSpPr>
          <p:cNvPr id="500"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507"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508" name="Title Text"/>
          <p:cNvSpPr txBox="1">
            <a:spLocks noGrp="1"/>
          </p:cNvSpPr>
          <p:nvPr>
            <p:ph type="title"/>
          </p:nvPr>
        </p:nvSpPr>
        <p:spPr>
          <a:xfrm>
            <a:off x="3679825" y="365125"/>
            <a:ext cx="7673975"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509"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516"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517" name="Title Text"/>
          <p:cNvSpPr txBox="1">
            <a:spLocks noGrp="1"/>
          </p:cNvSpPr>
          <p:nvPr>
            <p:ph type="title"/>
          </p:nvPr>
        </p:nvSpPr>
        <p:spPr>
          <a:xfrm>
            <a:off x="839787" y="365125"/>
            <a:ext cx="10515601"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518" name="Body Level One…"/>
          <p:cNvSpPr txBox="1">
            <a:spLocks noGrp="1"/>
          </p:cNvSpPr>
          <p:nvPr>
            <p:ph type="body" sz="quarter" idx="1"/>
          </p:nvPr>
        </p:nvSpPr>
        <p:spPr>
          <a:xfrm>
            <a:off x="839787" y="1681163"/>
            <a:ext cx="5157789" cy="823913"/>
          </a:xfrm>
          <a:prstGeom prst="rect">
            <a:avLst/>
          </a:prstGeom>
        </p:spPr>
        <p:txBody>
          <a:bodyPr lIns="45699" tIns="45699" rIns="45699" bIns="45699" anchor="b">
            <a:normAutofit/>
          </a:bodyPr>
          <a:lstStyle>
            <a:lvl1pPr marL="228600">
              <a:lnSpc>
                <a:spcPct val="90000"/>
              </a:lnSpc>
              <a:spcBef>
                <a:spcPts val="1000"/>
              </a:spcBef>
              <a:defRPr sz="2400" b="1">
                <a:latin typeface="Calibri"/>
                <a:ea typeface="Calibri"/>
                <a:cs typeface="Calibri"/>
                <a:sym typeface="Calibri"/>
              </a:defRPr>
            </a:lvl1pPr>
            <a:lvl2pPr marL="228600" indent="457200">
              <a:lnSpc>
                <a:spcPct val="90000"/>
              </a:lnSpc>
              <a:spcBef>
                <a:spcPts val="1000"/>
              </a:spcBef>
              <a:defRPr sz="2400" b="1">
                <a:latin typeface="Calibri"/>
                <a:ea typeface="Calibri"/>
                <a:cs typeface="Calibri"/>
                <a:sym typeface="Calibri"/>
              </a:defRPr>
            </a:lvl2pPr>
            <a:lvl3pPr marL="228600" indent="914400">
              <a:lnSpc>
                <a:spcPct val="90000"/>
              </a:lnSpc>
              <a:spcBef>
                <a:spcPts val="1000"/>
              </a:spcBef>
              <a:defRPr sz="2400" b="1">
                <a:latin typeface="Calibri"/>
                <a:ea typeface="Calibri"/>
                <a:cs typeface="Calibri"/>
                <a:sym typeface="Calibri"/>
              </a:defRPr>
            </a:lvl3pPr>
            <a:lvl4pPr marL="228600" indent="1371600">
              <a:lnSpc>
                <a:spcPct val="90000"/>
              </a:lnSpc>
              <a:spcBef>
                <a:spcPts val="1000"/>
              </a:spcBef>
              <a:defRPr sz="2400" b="1">
                <a:latin typeface="Calibri"/>
                <a:ea typeface="Calibri"/>
                <a:cs typeface="Calibri"/>
                <a:sym typeface="Calibri"/>
              </a:defRPr>
            </a:lvl4pPr>
            <a:lvl5pPr marL="228600" indent="1828800">
              <a:lnSpc>
                <a:spcPct val="90000"/>
              </a:lnSpc>
              <a:spcBef>
                <a:spcPts val="10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19" name="Google Shape;213;p35"/>
          <p:cNvSpPr txBox="1">
            <a:spLocks noGrp="1"/>
          </p:cNvSpPr>
          <p:nvPr>
            <p:ph type="body" sz="half" idx="21"/>
          </p:nvPr>
        </p:nvSpPr>
        <p:spPr>
          <a:xfrm>
            <a:off x="839787" y="2505075"/>
            <a:ext cx="51577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520" name="Google Shape;214;p35"/>
          <p:cNvSpPr txBox="1">
            <a:spLocks noGrp="1"/>
          </p:cNvSpPr>
          <p:nvPr>
            <p:ph type="body" sz="quarter" idx="22"/>
          </p:nvPr>
        </p:nvSpPr>
        <p:spPr>
          <a:xfrm>
            <a:off x="6172200" y="1681163"/>
            <a:ext cx="5183188" cy="823913"/>
          </a:xfrm>
          <a:prstGeom prst="rect">
            <a:avLst/>
          </a:prstGeom>
        </p:spPr>
        <p:txBody>
          <a:bodyPr lIns="45699" tIns="45699" rIns="45699" bIns="45699" anchor="b">
            <a:normAutofit/>
          </a:bodyPr>
          <a:lstStyle/>
          <a:p>
            <a:pPr marL="228600">
              <a:lnSpc>
                <a:spcPct val="90000"/>
              </a:lnSpc>
              <a:spcBef>
                <a:spcPts val="1000"/>
              </a:spcBef>
              <a:defRPr sz="2400" b="1">
                <a:latin typeface="Calibri"/>
                <a:ea typeface="Calibri"/>
                <a:cs typeface="Calibri"/>
                <a:sym typeface="Calibri"/>
              </a:defRPr>
            </a:pPr>
            <a:endParaRPr/>
          </a:p>
        </p:txBody>
      </p:sp>
      <p:sp>
        <p:nvSpPr>
          <p:cNvPr id="521" name="Google Shape;215;p35"/>
          <p:cNvSpPr txBox="1">
            <a:spLocks noGrp="1"/>
          </p:cNvSpPr>
          <p:nvPr>
            <p:ph type="body" sz="half" idx="23"/>
          </p:nvPr>
        </p:nvSpPr>
        <p:spPr>
          <a:xfrm>
            <a:off x="6172200" y="2505075"/>
            <a:ext cx="51831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522"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pic>
        <p:nvPicPr>
          <p:cNvPr id="49"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0"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51" name="Google Shape;39;p7"/>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52" name="Body Level One…"/>
          <p:cNvSpPr txBox="1">
            <a:spLocks noGrp="1"/>
          </p:cNvSpPr>
          <p:nvPr>
            <p:ph type="body" sz="quarter" idx="1"/>
          </p:nvPr>
        </p:nvSpPr>
        <p:spPr>
          <a:xfrm>
            <a:off x="839787" y="2057400"/>
            <a:ext cx="3932239" cy="3811588"/>
          </a:xfrm>
          <a:prstGeom prst="rect">
            <a:avLst/>
          </a:prstGeom>
        </p:spPr>
        <p:txBody>
          <a:bodyPr lIns="45699" tIns="45699" rIns="45699" bIns="45699">
            <a:normAutofit/>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pic>
        <p:nvPicPr>
          <p:cNvPr id="529"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530" name="Title Text"/>
          <p:cNvSpPr txBox="1">
            <a:spLocks noGrp="1"/>
          </p:cNvSpPr>
          <p:nvPr>
            <p:ph type="title"/>
          </p:nvPr>
        </p:nvSpPr>
        <p:spPr>
          <a:xfrm>
            <a:off x="3679825" y="365125"/>
            <a:ext cx="7673975"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531" name="Body Level One…"/>
          <p:cNvSpPr txBox="1">
            <a:spLocks noGrp="1"/>
          </p:cNvSpPr>
          <p:nvPr>
            <p:ph type="body" sz="half" idx="1"/>
          </p:nvPr>
        </p:nvSpPr>
        <p:spPr>
          <a:xfrm>
            <a:off x="838200" y="1825625"/>
            <a:ext cx="5181600" cy="4351338"/>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2" name="Google Shape;222;p36"/>
          <p:cNvSpPr txBox="1">
            <a:spLocks noGrp="1"/>
          </p:cNvSpPr>
          <p:nvPr>
            <p:ph type="body" sz="half" idx="21"/>
          </p:nvPr>
        </p:nvSpPr>
        <p:spPr>
          <a:xfrm>
            <a:off x="6172200" y="1825625"/>
            <a:ext cx="5181600" cy="435133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533"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540"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541" name="Title Text"/>
          <p:cNvSpPr txBox="1">
            <a:spLocks noGrp="1"/>
          </p:cNvSpPr>
          <p:nvPr>
            <p:ph type="title"/>
          </p:nvPr>
        </p:nvSpPr>
        <p:spPr>
          <a:xfrm>
            <a:off x="831850" y="1709738"/>
            <a:ext cx="10515600" cy="2852737"/>
          </a:xfrm>
          <a:prstGeom prst="rect">
            <a:avLst/>
          </a:prstGeom>
        </p:spPr>
        <p:txBody>
          <a:bodyPr lIns="45699" tIns="45699" rIns="45699" bIns="45699" anchor="b">
            <a:normAutofit/>
          </a:bodyPr>
          <a:lstStyle>
            <a:lvl1pPr>
              <a:lnSpc>
                <a:spcPct val="90000"/>
              </a:lnSpc>
              <a:defRPr sz="6000">
                <a:latin typeface="Calibri"/>
                <a:ea typeface="Calibri"/>
                <a:cs typeface="Calibri"/>
                <a:sym typeface="Calibri"/>
              </a:defRPr>
            </a:lvl1pPr>
          </a:lstStyle>
          <a:p>
            <a:r>
              <a:t>Title Text</a:t>
            </a:r>
          </a:p>
        </p:txBody>
      </p:sp>
      <p:sp>
        <p:nvSpPr>
          <p:cNvPr id="542" name="Body Level One…"/>
          <p:cNvSpPr txBox="1">
            <a:spLocks noGrp="1"/>
          </p:cNvSpPr>
          <p:nvPr>
            <p:ph type="body" sz="quarter" idx="1"/>
          </p:nvPr>
        </p:nvSpPr>
        <p:spPr>
          <a:xfrm>
            <a:off x="831850" y="4589462"/>
            <a:ext cx="10515600" cy="1500188"/>
          </a:xfrm>
          <a:prstGeom prst="rect">
            <a:avLst/>
          </a:prstGeom>
        </p:spPr>
        <p:txBody>
          <a:bodyPr lIns="45699" tIns="45699" rIns="45699" bIns="45699">
            <a:normAutofit/>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3"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pic>
        <p:nvPicPr>
          <p:cNvPr id="550" name="Google Shape;163;p27" descr="Google Shape;163;p27"/>
          <p:cNvPicPr>
            <a:picLocks noChangeAspect="1"/>
          </p:cNvPicPr>
          <p:nvPr/>
        </p:nvPicPr>
        <p:blipFill>
          <a:blip r:embed="rId2"/>
          <a:stretch>
            <a:fillRect/>
          </a:stretch>
        </p:blipFill>
        <p:spPr>
          <a:xfrm>
            <a:off x="0" y="9426"/>
            <a:ext cx="12192000" cy="6858001"/>
          </a:xfrm>
          <a:prstGeom prst="rect">
            <a:avLst/>
          </a:prstGeom>
          <a:ln w="12700">
            <a:miter lim="400000"/>
          </a:ln>
        </p:spPr>
      </p:pic>
      <p:sp>
        <p:nvSpPr>
          <p:cNvPr id="551" name="Title Text"/>
          <p:cNvSpPr txBox="1">
            <a:spLocks noGrp="1"/>
          </p:cNvSpPr>
          <p:nvPr>
            <p:ph type="title"/>
          </p:nvPr>
        </p:nvSpPr>
        <p:spPr>
          <a:xfrm>
            <a:off x="3679825" y="365125"/>
            <a:ext cx="7673975"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552" name="Body Level One…"/>
          <p:cNvSpPr txBox="1">
            <a:spLocks noGrp="1"/>
          </p:cNvSpPr>
          <p:nvPr>
            <p:ph type="body" idx="1"/>
          </p:nvPr>
        </p:nvSpPr>
        <p:spPr>
          <a:xfrm>
            <a:off x="838200" y="2390775"/>
            <a:ext cx="10515600" cy="3786188"/>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3" name="Slide Number"/>
          <p:cNvSpPr txBox="1">
            <a:spLocks noGrp="1"/>
          </p:cNvSpPr>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560" name="Google Shape;239;p39"/>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561" name="Title Text"/>
          <p:cNvSpPr txBox="1">
            <a:spLocks noGrp="1"/>
          </p:cNvSpPr>
          <p:nvPr>
            <p:ph type="title"/>
          </p:nvPr>
        </p:nvSpPr>
        <p:spPr>
          <a:xfrm>
            <a:off x="1524000" y="1122362"/>
            <a:ext cx="9144000" cy="2387601"/>
          </a:xfrm>
          <a:prstGeom prst="rect">
            <a:avLst/>
          </a:prstGeom>
        </p:spPr>
        <p:txBody>
          <a:bodyPr lIns="45699" tIns="45699" rIns="45699" bIns="45699" anchor="b">
            <a:normAutofit/>
          </a:bodyPr>
          <a:lstStyle>
            <a:lvl1pPr algn="ctr">
              <a:lnSpc>
                <a:spcPct val="90000"/>
              </a:lnSpc>
              <a:defRPr sz="6000">
                <a:latin typeface="Calibri"/>
                <a:ea typeface="Calibri"/>
                <a:cs typeface="Calibri"/>
                <a:sym typeface="Calibri"/>
              </a:defRPr>
            </a:lvl1pPr>
          </a:lstStyle>
          <a:p>
            <a:r>
              <a:t>Title Text</a:t>
            </a:r>
          </a:p>
        </p:txBody>
      </p:sp>
      <p:sp>
        <p:nvSpPr>
          <p:cNvPr id="562" name="Body Level One…"/>
          <p:cNvSpPr txBox="1">
            <a:spLocks noGrp="1"/>
          </p:cNvSpPr>
          <p:nvPr>
            <p:ph type="body" sz="quarter" idx="1"/>
          </p:nvPr>
        </p:nvSpPr>
        <p:spPr>
          <a:xfrm>
            <a:off x="1524000" y="3602037"/>
            <a:ext cx="9144000" cy="1655763"/>
          </a:xfrm>
          <a:prstGeom prst="rect">
            <a:avLst/>
          </a:prstGeom>
        </p:spPr>
        <p:txBody>
          <a:bodyPr lIns="45699" tIns="45699" rIns="45699" bIns="45699">
            <a:normAutofit/>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3"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591"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92" name="Title Text"/>
          <p:cNvSpPr txBox="1">
            <a:spLocks noGrp="1"/>
          </p:cNvSpPr>
          <p:nvPr>
            <p:ph type="title"/>
          </p:nvPr>
        </p:nvSpPr>
        <p:spPr>
          <a:xfrm rot="5400000">
            <a:off x="7133431" y="1956593"/>
            <a:ext cx="5811839" cy="2628901"/>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593" name="Body Level One…"/>
          <p:cNvSpPr txBox="1">
            <a:spLocks noGrp="1"/>
          </p:cNvSpPr>
          <p:nvPr>
            <p:ph type="body" idx="1"/>
          </p:nvPr>
        </p:nvSpPr>
        <p:spPr>
          <a:xfrm rot="5400000">
            <a:off x="1799431" y="-596107"/>
            <a:ext cx="5811838" cy="77343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601"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02" name="Title Text"/>
          <p:cNvSpPr txBox="1">
            <a:spLocks noGrp="1"/>
          </p:cNvSpPr>
          <p:nvPr>
            <p:ph type="title"/>
          </p:nvPr>
        </p:nvSpPr>
        <p:spPr>
          <a:xfrm>
            <a:off x="838200" y="365125"/>
            <a:ext cx="10515600"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603" name="Body Level One…"/>
          <p:cNvSpPr txBox="1">
            <a:spLocks noGrp="1"/>
          </p:cNvSpPr>
          <p:nvPr>
            <p:ph type="body" idx="1"/>
          </p:nvPr>
        </p:nvSpPr>
        <p:spPr>
          <a:xfrm rot="5400000">
            <a:off x="3920332" y="-1256508"/>
            <a:ext cx="4351338" cy="10515601"/>
          </a:xfrm>
          <a:prstGeom prst="rect">
            <a:avLst/>
          </a:prstGeom>
        </p:spPr>
        <p:txBody>
          <a:bodyPr lIns="45699" tIns="45699" rIns="45699" bIns="45699">
            <a:normAutofit/>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4"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pic>
        <p:nvPicPr>
          <p:cNvPr id="611"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12"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613" name="Google Shape;278;p45"/>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614" name="Body Level One…"/>
          <p:cNvSpPr txBox="1">
            <a:spLocks noGrp="1"/>
          </p:cNvSpPr>
          <p:nvPr>
            <p:ph type="body" sz="quarter" idx="1"/>
          </p:nvPr>
        </p:nvSpPr>
        <p:spPr>
          <a:xfrm>
            <a:off x="839787" y="2057400"/>
            <a:ext cx="3932239" cy="3811588"/>
          </a:xfrm>
          <a:prstGeom prst="rect">
            <a:avLst/>
          </a:prstGeom>
        </p:spPr>
        <p:txBody>
          <a:bodyPr lIns="45699" tIns="45699" rIns="45699" bIns="45699">
            <a:normAutofit/>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5"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pic>
        <p:nvPicPr>
          <p:cNvPr id="622"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23"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624" name="Body Level One…"/>
          <p:cNvSpPr txBox="1">
            <a:spLocks noGrp="1"/>
          </p:cNvSpPr>
          <p:nvPr>
            <p:ph type="body" sz="half" idx="1"/>
          </p:nvPr>
        </p:nvSpPr>
        <p:spPr>
          <a:xfrm>
            <a:off x="5183187" y="987425"/>
            <a:ext cx="6172201" cy="4873625"/>
          </a:xfrm>
          <a:prstGeom prst="rect">
            <a:avLst/>
          </a:prstGeom>
        </p:spPr>
        <p:txBody>
          <a:bodyPr lIns="45699" tIns="45699" rIns="45699" bIns="45699">
            <a:normAutofit/>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5" name="Google Shape;286;p46"/>
          <p:cNvSpPr txBox="1">
            <a:spLocks noGrp="1"/>
          </p:cNvSpPr>
          <p:nvPr>
            <p:ph type="body" sz="quarter" idx="21"/>
          </p:nvPr>
        </p:nvSpPr>
        <p:spPr>
          <a:xfrm>
            <a:off x="839787" y="2057400"/>
            <a:ext cx="3932238" cy="3811588"/>
          </a:xfrm>
          <a:prstGeom prst="rect">
            <a:avLst/>
          </a:prstGeom>
        </p:spPr>
        <p:txBody>
          <a:bodyPr lIns="45699" tIns="45699" rIns="45699" bIns="45699">
            <a:normAutofit/>
          </a:bodyPr>
          <a:lstStyle/>
          <a:p>
            <a:pPr marL="228600">
              <a:lnSpc>
                <a:spcPct val="90000"/>
              </a:lnSpc>
              <a:spcBef>
                <a:spcPts val="1000"/>
              </a:spcBef>
              <a:defRPr sz="1600">
                <a:latin typeface="Calibri"/>
                <a:ea typeface="Calibri"/>
                <a:cs typeface="Calibri"/>
                <a:sym typeface="Calibri"/>
              </a:defRPr>
            </a:pPr>
            <a:endParaRPr/>
          </a:p>
        </p:txBody>
      </p:sp>
      <p:sp>
        <p:nvSpPr>
          <p:cNvPr id="626"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33"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34"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641"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42" name="Title Text"/>
          <p:cNvSpPr txBox="1">
            <a:spLocks noGrp="1"/>
          </p:cNvSpPr>
          <p:nvPr>
            <p:ph type="title"/>
          </p:nvPr>
        </p:nvSpPr>
        <p:spPr>
          <a:xfrm>
            <a:off x="838200" y="365125"/>
            <a:ext cx="10515600"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643"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pic>
        <p:nvPicPr>
          <p:cNvPr id="60"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1" name="Title Text"/>
          <p:cNvSpPr txBox="1">
            <a:spLocks noGrp="1"/>
          </p:cNvSpPr>
          <p:nvPr>
            <p:ph type="title"/>
          </p:nvPr>
        </p:nvSpPr>
        <p:spPr>
          <a:xfrm>
            <a:off x="839787" y="457200"/>
            <a:ext cx="3932239" cy="1600200"/>
          </a:xfrm>
          <a:prstGeom prst="rect">
            <a:avLst/>
          </a:prstGeom>
        </p:spPr>
        <p:txBody>
          <a:bodyPr lIns="45699" tIns="45699" rIns="45699" bIns="45699" anchor="b">
            <a:normAutofit/>
          </a:bodyPr>
          <a:lstStyle>
            <a:lvl1pPr>
              <a:lnSpc>
                <a:spcPct val="90000"/>
              </a:lnSpc>
              <a:defRPr sz="3200">
                <a:latin typeface="Calibri"/>
                <a:ea typeface="Calibri"/>
                <a:cs typeface="Calibri"/>
                <a:sym typeface="Calibri"/>
              </a:defRPr>
            </a:lvl1pPr>
          </a:lstStyle>
          <a:p>
            <a:r>
              <a:t>Title Text</a:t>
            </a:r>
          </a:p>
        </p:txBody>
      </p:sp>
      <p:sp>
        <p:nvSpPr>
          <p:cNvPr id="62" name="Body Level One…"/>
          <p:cNvSpPr txBox="1">
            <a:spLocks noGrp="1"/>
          </p:cNvSpPr>
          <p:nvPr>
            <p:ph type="body" sz="half" idx="1"/>
          </p:nvPr>
        </p:nvSpPr>
        <p:spPr>
          <a:xfrm>
            <a:off x="5183187" y="987425"/>
            <a:ext cx="6172201" cy="4873625"/>
          </a:xfrm>
          <a:prstGeom prst="rect">
            <a:avLst/>
          </a:prstGeom>
        </p:spPr>
        <p:txBody>
          <a:bodyPr lIns="45699" tIns="45699" rIns="45699" bIns="45699">
            <a:normAutofit/>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 name="Google Shape;47;p8"/>
          <p:cNvSpPr txBox="1">
            <a:spLocks noGrp="1"/>
          </p:cNvSpPr>
          <p:nvPr>
            <p:ph type="body" sz="quarter" idx="21"/>
          </p:nvPr>
        </p:nvSpPr>
        <p:spPr>
          <a:xfrm>
            <a:off x="839787" y="2057400"/>
            <a:ext cx="3932238" cy="3811588"/>
          </a:xfrm>
          <a:prstGeom prst="rect">
            <a:avLst/>
          </a:prstGeom>
        </p:spPr>
        <p:txBody>
          <a:bodyPr lIns="45699" tIns="45699" rIns="45699" bIns="45699">
            <a:normAutofit/>
          </a:bodyPr>
          <a:lstStyle/>
          <a:p>
            <a:pPr marL="228600">
              <a:lnSpc>
                <a:spcPct val="90000"/>
              </a:lnSpc>
              <a:spcBef>
                <a:spcPts val="1000"/>
              </a:spcBef>
              <a:defRPr sz="1600">
                <a:latin typeface="Calibri"/>
                <a:ea typeface="Calibri"/>
                <a:cs typeface="Calibri"/>
                <a:sym typeface="Calibri"/>
              </a:defRPr>
            </a:pPr>
            <a:endParaRPr/>
          </a:p>
        </p:txBody>
      </p:sp>
      <p:sp>
        <p:nvSpPr>
          <p:cNvPr id="64"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650"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51" name="Title Text"/>
          <p:cNvSpPr txBox="1">
            <a:spLocks noGrp="1"/>
          </p:cNvSpPr>
          <p:nvPr>
            <p:ph type="title"/>
          </p:nvPr>
        </p:nvSpPr>
        <p:spPr>
          <a:xfrm>
            <a:off x="839787" y="365125"/>
            <a:ext cx="10515601"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652" name="Body Level One…"/>
          <p:cNvSpPr txBox="1">
            <a:spLocks noGrp="1"/>
          </p:cNvSpPr>
          <p:nvPr>
            <p:ph type="body" sz="quarter" idx="1"/>
          </p:nvPr>
        </p:nvSpPr>
        <p:spPr>
          <a:xfrm>
            <a:off x="839787" y="1681163"/>
            <a:ext cx="5157789" cy="823913"/>
          </a:xfrm>
          <a:prstGeom prst="rect">
            <a:avLst/>
          </a:prstGeom>
        </p:spPr>
        <p:txBody>
          <a:bodyPr lIns="45699" tIns="45699" rIns="45699" bIns="45699" anchor="b">
            <a:normAutofit/>
          </a:bodyPr>
          <a:lstStyle>
            <a:lvl1pPr marL="228600">
              <a:lnSpc>
                <a:spcPct val="90000"/>
              </a:lnSpc>
              <a:spcBef>
                <a:spcPts val="1000"/>
              </a:spcBef>
              <a:defRPr sz="2400" b="1">
                <a:latin typeface="Calibri"/>
                <a:ea typeface="Calibri"/>
                <a:cs typeface="Calibri"/>
                <a:sym typeface="Calibri"/>
              </a:defRPr>
            </a:lvl1pPr>
            <a:lvl2pPr marL="228600" indent="457200">
              <a:lnSpc>
                <a:spcPct val="90000"/>
              </a:lnSpc>
              <a:spcBef>
                <a:spcPts val="1000"/>
              </a:spcBef>
              <a:defRPr sz="2400" b="1">
                <a:latin typeface="Calibri"/>
                <a:ea typeface="Calibri"/>
                <a:cs typeface="Calibri"/>
                <a:sym typeface="Calibri"/>
              </a:defRPr>
            </a:lvl2pPr>
            <a:lvl3pPr marL="228600" indent="914400">
              <a:lnSpc>
                <a:spcPct val="90000"/>
              </a:lnSpc>
              <a:spcBef>
                <a:spcPts val="1000"/>
              </a:spcBef>
              <a:defRPr sz="2400" b="1">
                <a:latin typeface="Calibri"/>
                <a:ea typeface="Calibri"/>
                <a:cs typeface="Calibri"/>
                <a:sym typeface="Calibri"/>
              </a:defRPr>
            </a:lvl3pPr>
            <a:lvl4pPr marL="228600" indent="1371600">
              <a:lnSpc>
                <a:spcPct val="90000"/>
              </a:lnSpc>
              <a:spcBef>
                <a:spcPts val="1000"/>
              </a:spcBef>
              <a:defRPr sz="2400" b="1">
                <a:latin typeface="Calibri"/>
                <a:ea typeface="Calibri"/>
                <a:cs typeface="Calibri"/>
                <a:sym typeface="Calibri"/>
              </a:defRPr>
            </a:lvl4pPr>
            <a:lvl5pPr marL="228600" indent="1828800">
              <a:lnSpc>
                <a:spcPct val="90000"/>
              </a:lnSpc>
              <a:spcBef>
                <a:spcPts val="10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3" name="Google Shape;302;p49"/>
          <p:cNvSpPr txBox="1">
            <a:spLocks noGrp="1"/>
          </p:cNvSpPr>
          <p:nvPr>
            <p:ph type="body" sz="half" idx="21"/>
          </p:nvPr>
        </p:nvSpPr>
        <p:spPr>
          <a:xfrm>
            <a:off x="839787" y="2505075"/>
            <a:ext cx="51577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654" name="Google Shape;303;p49"/>
          <p:cNvSpPr txBox="1">
            <a:spLocks noGrp="1"/>
          </p:cNvSpPr>
          <p:nvPr>
            <p:ph type="body" sz="quarter" idx="22"/>
          </p:nvPr>
        </p:nvSpPr>
        <p:spPr>
          <a:xfrm>
            <a:off x="6172200" y="1681163"/>
            <a:ext cx="5183188" cy="823913"/>
          </a:xfrm>
          <a:prstGeom prst="rect">
            <a:avLst/>
          </a:prstGeom>
        </p:spPr>
        <p:txBody>
          <a:bodyPr lIns="45699" tIns="45699" rIns="45699" bIns="45699" anchor="b">
            <a:normAutofit/>
          </a:bodyPr>
          <a:lstStyle/>
          <a:p>
            <a:pPr marL="228600">
              <a:lnSpc>
                <a:spcPct val="90000"/>
              </a:lnSpc>
              <a:spcBef>
                <a:spcPts val="1000"/>
              </a:spcBef>
              <a:defRPr sz="2400" b="1">
                <a:latin typeface="Calibri"/>
                <a:ea typeface="Calibri"/>
                <a:cs typeface="Calibri"/>
                <a:sym typeface="Calibri"/>
              </a:defRPr>
            </a:pPr>
            <a:endParaRPr/>
          </a:p>
        </p:txBody>
      </p:sp>
      <p:sp>
        <p:nvSpPr>
          <p:cNvPr id="655" name="Google Shape;304;p49"/>
          <p:cNvSpPr txBox="1">
            <a:spLocks noGrp="1"/>
          </p:cNvSpPr>
          <p:nvPr>
            <p:ph type="body" sz="half" idx="23"/>
          </p:nvPr>
        </p:nvSpPr>
        <p:spPr>
          <a:xfrm>
            <a:off x="6172200" y="2505075"/>
            <a:ext cx="51831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656"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663" name="Google Shape;239;p39" descr="Google Shape;239;p3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64" name="Title Text"/>
          <p:cNvSpPr txBox="1">
            <a:spLocks noGrp="1"/>
          </p:cNvSpPr>
          <p:nvPr>
            <p:ph type="title"/>
          </p:nvPr>
        </p:nvSpPr>
        <p:spPr>
          <a:xfrm>
            <a:off x="831850" y="1709738"/>
            <a:ext cx="10515600" cy="2852737"/>
          </a:xfrm>
          <a:prstGeom prst="rect">
            <a:avLst/>
          </a:prstGeom>
        </p:spPr>
        <p:txBody>
          <a:bodyPr lIns="45699" tIns="45699" rIns="45699" bIns="45699" anchor="b">
            <a:normAutofit/>
          </a:bodyPr>
          <a:lstStyle>
            <a:lvl1pPr>
              <a:lnSpc>
                <a:spcPct val="90000"/>
              </a:lnSpc>
              <a:defRPr sz="6000">
                <a:latin typeface="Calibri"/>
                <a:ea typeface="Calibri"/>
                <a:cs typeface="Calibri"/>
                <a:sym typeface="Calibri"/>
              </a:defRPr>
            </a:lvl1pPr>
          </a:lstStyle>
          <a:p>
            <a:r>
              <a:t>Title Text</a:t>
            </a:r>
          </a:p>
        </p:txBody>
      </p:sp>
      <p:sp>
        <p:nvSpPr>
          <p:cNvPr id="665" name="Body Level One…"/>
          <p:cNvSpPr txBox="1">
            <a:spLocks noGrp="1"/>
          </p:cNvSpPr>
          <p:nvPr>
            <p:ph type="body" sz="quarter" idx="1"/>
          </p:nvPr>
        </p:nvSpPr>
        <p:spPr>
          <a:xfrm>
            <a:off x="831850" y="4589462"/>
            <a:ext cx="10515600" cy="1500188"/>
          </a:xfrm>
          <a:prstGeom prst="rect">
            <a:avLst/>
          </a:prstGeom>
        </p:spPr>
        <p:txBody>
          <a:bodyPr lIns="45699" tIns="45699" rIns="45699" bIns="45699">
            <a:normAutofit/>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66" name="Slide Number"/>
          <p:cNvSpPr txBox="1">
            <a:spLocks noGrp="1"/>
          </p:cNvSpPr>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1"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2"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79"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0" name="Title Text"/>
          <p:cNvSpPr txBox="1">
            <a:spLocks noGrp="1"/>
          </p:cNvSpPr>
          <p:nvPr>
            <p:ph type="title"/>
          </p:nvPr>
        </p:nvSpPr>
        <p:spPr>
          <a:xfrm>
            <a:off x="838200" y="660400"/>
            <a:ext cx="10515600" cy="1030288"/>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81"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88" name="Google Shape;13;p3" descr="Google Shape;13;p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9" name="Title Text"/>
          <p:cNvSpPr txBox="1">
            <a:spLocks noGrp="1"/>
          </p:cNvSpPr>
          <p:nvPr>
            <p:ph type="title"/>
          </p:nvPr>
        </p:nvSpPr>
        <p:spPr>
          <a:xfrm>
            <a:off x="839787" y="365125"/>
            <a:ext cx="10515601" cy="1325563"/>
          </a:xfrm>
          <a:prstGeom prst="rect">
            <a:avLst/>
          </a:prstGeom>
        </p:spPr>
        <p:txBody>
          <a:bodyPr lIns="45699" tIns="45699" rIns="45699" bIns="45699">
            <a:normAutofit/>
          </a:bodyPr>
          <a:lstStyle>
            <a:lvl1pPr>
              <a:lnSpc>
                <a:spcPct val="90000"/>
              </a:lnSpc>
              <a:defRPr sz="4400">
                <a:latin typeface="Calibri"/>
                <a:ea typeface="Calibri"/>
                <a:cs typeface="Calibri"/>
                <a:sym typeface="Calibri"/>
              </a:defRPr>
            </a:lvl1pPr>
          </a:lstStyle>
          <a:p>
            <a:r>
              <a:t>Title Text</a:t>
            </a:r>
          </a:p>
        </p:txBody>
      </p:sp>
      <p:sp>
        <p:nvSpPr>
          <p:cNvPr id="90" name="Body Level One…"/>
          <p:cNvSpPr txBox="1">
            <a:spLocks noGrp="1"/>
          </p:cNvSpPr>
          <p:nvPr>
            <p:ph type="body" sz="quarter" idx="1"/>
          </p:nvPr>
        </p:nvSpPr>
        <p:spPr>
          <a:xfrm>
            <a:off x="839787" y="1681163"/>
            <a:ext cx="5157789" cy="823913"/>
          </a:xfrm>
          <a:prstGeom prst="rect">
            <a:avLst/>
          </a:prstGeom>
        </p:spPr>
        <p:txBody>
          <a:bodyPr lIns="45699" tIns="45699" rIns="45699" bIns="45699" anchor="b">
            <a:normAutofit/>
          </a:bodyPr>
          <a:lstStyle>
            <a:lvl1pPr marL="228600">
              <a:lnSpc>
                <a:spcPct val="90000"/>
              </a:lnSpc>
              <a:spcBef>
                <a:spcPts val="1000"/>
              </a:spcBef>
              <a:defRPr sz="2400" b="1">
                <a:latin typeface="Calibri"/>
                <a:ea typeface="Calibri"/>
                <a:cs typeface="Calibri"/>
                <a:sym typeface="Calibri"/>
              </a:defRPr>
            </a:lvl1pPr>
            <a:lvl2pPr marL="228600" indent="457200">
              <a:lnSpc>
                <a:spcPct val="90000"/>
              </a:lnSpc>
              <a:spcBef>
                <a:spcPts val="1000"/>
              </a:spcBef>
              <a:defRPr sz="2400" b="1">
                <a:latin typeface="Calibri"/>
                <a:ea typeface="Calibri"/>
                <a:cs typeface="Calibri"/>
                <a:sym typeface="Calibri"/>
              </a:defRPr>
            </a:lvl2pPr>
            <a:lvl3pPr marL="228600" indent="914400">
              <a:lnSpc>
                <a:spcPct val="90000"/>
              </a:lnSpc>
              <a:spcBef>
                <a:spcPts val="1000"/>
              </a:spcBef>
              <a:defRPr sz="2400" b="1">
                <a:latin typeface="Calibri"/>
                <a:ea typeface="Calibri"/>
                <a:cs typeface="Calibri"/>
                <a:sym typeface="Calibri"/>
              </a:defRPr>
            </a:lvl3pPr>
            <a:lvl4pPr marL="228600" indent="1371600">
              <a:lnSpc>
                <a:spcPct val="90000"/>
              </a:lnSpc>
              <a:spcBef>
                <a:spcPts val="1000"/>
              </a:spcBef>
              <a:defRPr sz="2400" b="1">
                <a:latin typeface="Calibri"/>
                <a:ea typeface="Calibri"/>
                <a:cs typeface="Calibri"/>
                <a:sym typeface="Calibri"/>
              </a:defRPr>
            </a:lvl4pPr>
            <a:lvl5pPr marL="228600" indent="1828800">
              <a:lnSpc>
                <a:spcPct val="90000"/>
              </a:lnSpc>
              <a:spcBef>
                <a:spcPts val="10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1" name="Google Shape;63;p11"/>
          <p:cNvSpPr txBox="1">
            <a:spLocks noGrp="1"/>
          </p:cNvSpPr>
          <p:nvPr>
            <p:ph type="body" sz="half" idx="21"/>
          </p:nvPr>
        </p:nvSpPr>
        <p:spPr>
          <a:xfrm>
            <a:off x="839787" y="2505075"/>
            <a:ext cx="51577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92" name="Google Shape;64;p11"/>
          <p:cNvSpPr txBox="1">
            <a:spLocks noGrp="1"/>
          </p:cNvSpPr>
          <p:nvPr>
            <p:ph type="body" sz="quarter" idx="22"/>
          </p:nvPr>
        </p:nvSpPr>
        <p:spPr>
          <a:xfrm>
            <a:off x="6172200" y="1681163"/>
            <a:ext cx="5183188" cy="823913"/>
          </a:xfrm>
          <a:prstGeom prst="rect">
            <a:avLst/>
          </a:prstGeom>
        </p:spPr>
        <p:txBody>
          <a:bodyPr lIns="45699" tIns="45699" rIns="45699" bIns="45699" anchor="b">
            <a:normAutofit/>
          </a:bodyPr>
          <a:lstStyle/>
          <a:p>
            <a:pPr marL="228600">
              <a:lnSpc>
                <a:spcPct val="90000"/>
              </a:lnSpc>
              <a:spcBef>
                <a:spcPts val="1000"/>
              </a:spcBef>
              <a:defRPr sz="2400" b="1">
                <a:latin typeface="Calibri"/>
                <a:ea typeface="Calibri"/>
                <a:cs typeface="Calibri"/>
                <a:sym typeface="Calibri"/>
              </a:defRPr>
            </a:pPr>
            <a:endParaRPr/>
          </a:p>
        </p:txBody>
      </p:sp>
      <p:sp>
        <p:nvSpPr>
          <p:cNvPr id="93" name="Google Shape;65;p11"/>
          <p:cNvSpPr txBox="1">
            <a:spLocks noGrp="1"/>
          </p:cNvSpPr>
          <p:nvPr>
            <p:ph type="body" sz="half" idx="23"/>
          </p:nvPr>
        </p:nvSpPr>
        <p:spPr>
          <a:xfrm>
            <a:off x="6172200" y="2505075"/>
            <a:ext cx="5183188" cy="3684588"/>
          </a:xfrm>
          <a:prstGeom prst="rect">
            <a:avLst/>
          </a:prstGeom>
        </p:spPr>
        <p:txBody>
          <a:bodyPr lIns="45699" tIns="45699" rIns="45699" bIns="45699">
            <a:normAutofit/>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endParaRPr/>
          </a:p>
        </p:txBody>
      </p:sp>
      <p:sp>
        <p:nvSpPr>
          <p:cNvPr id="94" name="Slide Number"/>
          <p:cNvSpPr txBox="1">
            <a:spLocks noGrp="1"/>
          </p:cNvSpPr>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10;p1"/>
          <p:cNvPicPr>
            <a:picLocks noChangeAspect="1"/>
          </p:cNvPicPr>
          <p:nvPr/>
        </p:nvPicPr>
        <p:blipFill>
          <a:blip r:embed="rId63">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Double-click to edit"/>
          <p:cNvSpPr txBox="1">
            <a:spLocks noGrp="1"/>
          </p:cNvSpPr>
          <p:nvPr>
            <p:ph type="title"/>
          </p:nvPr>
        </p:nvSpPr>
        <p:spPr>
          <a:prstGeom prst="rect">
            <a:avLst/>
          </a:prstGeom>
        </p:spPr>
        <p:txBody>
          <a:bodyPr/>
          <a:lstStyle/>
          <a:p>
            <a:endParaRPr/>
          </a:p>
        </p:txBody>
      </p:sp>
      <p:sp>
        <p:nvSpPr>
          <p:cNvPr id="725" name="Double-click to edit"/>
          <p:cNvSpPr txBox="1">
            <a:spLocks noGrp="1"/>
          </p:cNvSpPr>
          <p:nvPr>
            <p:ph type="body" sz="half" idx="1"/>
          </p:nvPr>
        </p:nvSpPr>
        <p:spPr>
          <a:prstGeom prst="rect">
            <a:avLst/>
          </a:prstGeom>
        </p:spPr>
        <p:txBody>
          <a:bodyP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Google Shape;418;p69"/>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nSpc>
                <a:spcPct val="90000"/>
              </a:lnSpc>
              <a:defRPr sz="4400" b="1">
                <a:latin typeface="Calibri"/>
                <a:ea typeface="Calibri"/>
                <a:cs typeface="Calibri"/>
                <a:sym typeface="Calibri"/>
              </a:defRPr>
            </a:lvl1pPr>
          </a:lstStyle>
          <a:p>
            <a:r>
              <a:t>Header - Calibri Bold 44pt</a:t>
            </a:r>
          </a:p>
        </p:txBody>
      </p:sp>
      <p:sp>
        <p:nvSpPr>
          <p:cNvPr id="728" name="Google Shape;419;p69"/>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rPr dirty="0"/>
              <a:t>Body copy – Calibri 28pt</a:t>
            </a:r>
          </a:p>
          <a:p>
            <a:pPr marL="228600" indent="-228600">
              <a:lnSpc>
                <a:spcPct val="90000"/>
              </a:lnSpc>
              <a:spcBef>
                <a:spcPts val="1000"/>
              </a:spcBef>
              <a:defRPr sz="2800">
                <a:latin typeface="Calibri"/>
                <a:ea typeface="Calibri"/>
                <a:cs typeface="Calibri"/>
                <a:sym typeface="Calibri"/>
              </a:defRPr>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Donec </a:t>
            </a:r>
            <a:r>
              <a:rPr dirty="0" err="1"/>
              <a:t>venenatis</a:t>
            </a:r>
            <a:r>
              <a:rPr dirty="0"/>
              <a:t> semper convallis. Cras </a:t>
            </a:r>
            <a:r>
              <a:rPr dirty="0" err="1"/>
              <a:t>consequat</a:t>
            </a:r>
            <a:r>
              <a:rPr dirty="0"/>
              <a:t> libero </a:t>
            </a:r>
            <a:r>
              <a:rPr dirty="0" err="1"/>
              <a:t>quis</a:t>
            </a:r>
            <a:r>
              <a:rPr dirty="0"/>
              <a:t> </a:t>
            </a:r>
            <a:r>
              <a:rPr dirty="0" err="1"/>
              <a:t>neque</a:t>
            </a:r>
            <a:r>
              <a:rPr dirty="0"/>
              <a:t> gravida, </a:t>
            </a:r>
            <a:r>
              <a:rPr dirty="0" err="1"/>
              <a:t>tincidunt</a:t>
            </a:r>
            <a:r>
              <a:rPr dirty="0"/>
              <a:t> </a:t>
            </a:r>
            <a:r>
              <a:rPr dirty="0" err="1"/>
              <a:t>efficitur</a:t>
            </a:r>
            <a:r>
              <a:rPr dirty="0"/>
              <a:t> </a:t>
            </a:r>
            <a:r>
              <a:rPr dirty="0" err="1"/>
              <a:t>arcu</a:t>
            </a:r>
            <a:r>
              <a:rPr dirty="0"/>
              <a:t> </a:t>
            </a:r>
            <a:r>
              <a:rPr dirty="0" err="1"/>
              <a:t>euismod</a:t>
            </a:r>
            <a:r>
              <a:rPr dirty="0"/>
              <a:t>. </a:t>
            </a:r>
            <a:r>
              <a:rPr dirty="0" err="1"/>
              <a:t>Suspendisse</a:t>
            </a:r>
            <a:r>
              <a:rPr dirty="0"/>
              <a:t> </a:t>
            </a:r>
            <a:r>
              <a:rPr dirty="0" err="1"/>
              <a:t>massa</a:t>
            </a:r>
            <a:r>
              <a:rPr dirty="0"/>
              <a:t> </a:t>
            </a:r>
            <a:r>
              <a:rPr dirty="0" err="1"/>
              <a:t>nunc</a:t>
            </a:r>
            <a:r>
              <a:rPr dirty="0"/>
              <a:t>, </a:t>
            </a:r>
            <a:r>
              <a:rPr dirty="0" err="1"/>
              <a:t>faucibus</a:t>
            </a:r>
            <a:r>
              <a:rPr dirty="0"/>
              <a:t> </a:t>
            </a:r>
            <a:r>
              <a:rPr dirty="0" err="1"/>
              <a:t>nec</a:t>
            </a:r>
            <a:r>
              <a:rPr dirty="0"/>
              <a:t> mi et, </a:t>
            </a:r>
            <a:r>
              <a:rPr dirty="0" err="1"/>
              <a:t>eleifend</a:t>
            </a:r>
            <a:r>
              <a:rPr dirty="0"/>
              <a:t> </a:t>
            </a:r>
            <a:r>
              <a:rPr dirty="0" err="1"/>
              <a:t>dapibus</a:t>
            </a:r>
            <a:r>
              <a:rPr dirty="0"/>
              <a:t> dolor.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Google Shape;424;p70"/>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defRPr sz="4400" b="1">
                <a:latin typeface="Calibri"/>
                <a:ea typeface="Calibri"/>
                <a:cs typeface="Calibri"/>
                <a:sym typeface="Calibri"/>
              </a:defRPr>
            </a:lvl1pPr>
          </a:lstStyle>
          <a:p>
            <a:r>
              <a:t>Click to edit Master title style</a:t>
            </a:r>
          </a:p>
        </p:txBody>
      </p:sp>
      <p:sp>
        <p:nvSpPr>
          <p:cNvPr id="731" name="Google Shape;425;p70"/>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732" name="Google Shape;426;p70"/>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
        <p:nvSpPr>
          <p:cNvPr id="733" name="Google Shape;427;p70"/>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734" name="Google Shape;428;p70"/>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Google Shape;412;p68"/>
          <p:cNvSpPr txBox="1"/>
          <p:nvPr/>
        </p:nvSpPr>
        <p:spPr>
          <a:xfrm>
            <a:off x="1569725" y="2062161"/>
            <a:ext cx="9052550" cy="1019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gn="ctr">
              <a:lnSpc>
                <a:spcPct val="90000"/>
              </a:lnSpc>
              <a:defRPr sz="6000" b="1">
                <a:latin typeface="Calibri"/>
                <a:ea typeface="Calibri"/>
                <a:cs typeface="Calibri"/>
                <a:sym typeface="Calibri"/>
              </a:defRPr>
            </a:lvl1pPr>
          </a:lstStyle>
          <a:p>
            <a:r>
              <a:t>Title – Calibri Bold 60pt</a:t>
            </a:r>
          </a:p>
        </p:txBody>
      </p:sp>
      <p:sp>
        <p:nvSpPr>
          <p:cNvPr id="677" name="Google Shape;413;p68"/>
          <p:cNvSpPr txBox="1"/>
          <p:nvPr/>
        </p:nvSpPr>
        <p:spPr>
          <a:xfrm>
            <a:off x="1569725" y="3081336"/>
            <a:ext cx="9052550" cy="392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gn="ctr">
              <a:lnSpc>
                <a:spcPct val="90000"/>
              </a:lnSpc>
              <a:buClr>
                <a:srgbClr val="000000"/>
              </a:buClr>
              <a:buSzPts val="2400"/>
              <a:buFont typeface="Arial"/>
              <a:buChar char="•"/>
              <a:defRPr sz="2400">
                <a:latin typeface="Calibri"/>
                <a:ea typeface="Calibri"/>
                <a:cs typeface="Calibri"/>
                <a:sym typeface="Calibri"/>
              </a:defRPr>
            </a:lvl1pPr>
          </a:lstStyle>
          <a:p>
            <a:r>
              <a:t>Subtitle – Calibri 24pt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Google Shape;418;p69"/>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nSpc>
                <a:spcPct val="90000"/>
              </a:lnSpc>
              <a:defRPr sz="4400" b="1">
                <a:latin typeface="Calibri"/>
                <a:ea typeface="Calibri"/>
                <a:cs typeface="Calibri"/>
                <a:sym typeface="Calibri"/>
              </a:defRPr>
            </a:lvl1pPr>
          </a:lstStyle>
          <a:p>
            <a:r>
              <a:t>Header - Calibri Bold 44pt</a:t>
            </a:r>
          </a:p>
        </p:txBody>
      </p:sp>
      <p:sp>
        <p:nvSpPr>
          <p:cNvPr id="680" name="Google Shape;419;p69"/>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t>Body copy – Calibri 28pt</a:t>
            </a:r>
          </a:p>
          <a:p>
            <a:pPr marL="228600" indent="-228600">
              <a:lnSpc>
                <a:spcPct val="90000"/>
              </a:lnSpc>
              <a:spcBef>
                <a:spcPts val="1000"/>
              </a:spcBef>
              <a:defRPr sz="2800">
                <a:latin typeface="Calibri"/>
                <a:ea typeface="Calibri"/>
                <a:cs typeface="Calibri"/>
                <a:sym typeface="Calibri"/>
              </a:defRPr>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Google Shape;424;p70"/>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defRPr sz="4400" b="1">
                <a:latin typeface="Calibri"/>
                <a:ea typeface="Calibri"/>
                <a:cs typeface="Calibri"/>
                <a:sym typeface="Calibri"/>
              </a:defRPr>
            </a:lvl1pPr>
          </a:lstStyle>
          <a:p>
            <a:r>
              <a:rPr dirty="0"/>
              <a:t>Click to edit Master title style</a:t>
            </a:r>
          </a:p>
        </p:txBody>
      </p:sp>
      <p:sp>
        <p:nvSpPr>
          <p:cNvPr id="683" name="Google Shape;425;p70"/>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684" name="Google Shape;426;p70"/>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
        <p:nvSpPr>
          <p:cNvPr id="685" name="Google Shape;427;p70"/>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686" name="Google Shape;428;p70"/>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4;p70">
            <a:extLst>
              <a:ext uri="{FF2B5EF4-FFF2-40B4-BE49-F238E27FC236}">
                <a16:creationId xmlns:a16="http://schemas.microsoft.com/office/drawing/2014/main" id="{AA87802B-2FAB-808E-5258-8A91A0DE6FCE}"/>
              </a:ext>
            </a:extLst>
          </p:cNvPr>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defRPr sz="4400" b="1">
                <a:latin typeface="Calibri"/>
                <a:ea typeface="Calibri"/>
                <a:cs typeface="Calibri"/>
                <a:sym typeface="Calibri"/>
              </a:defRPr>
            </a:lvl1pPr>
          </a:lstStyle>
          <a:p>
            <a:r>
              <a:rPr dirty="0"/>
              <a:t>Click to edit Master title style</a:t>
            </a:r>
          </a:p>
        </p:txBody>
      </p:sp>
      <p:sp>
        <p:nvSpPr>
          <p:cNvPr id="7" name="Google Shape;425;p70">
            <a:extLst>
              <a:ext uri="{FF2B5EF4-FFF2-40B4-BE49-F238E27FC236}">
                <a16:creationId xmlns:a16="http://schemas.microsoft.com/office/drawing/2014/main" id="{9A05CB09-0A79-582B-336F-AF155B580554}"/>
              </a:ext>
            </a:extLst>
          </p:cNvPr>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8" name="Google Shape;426;p70">
            <a:extLst>
              <a:ext uri="{FF2B5EF4-FFF2-40B4-BE49-F238E27FC236}">
                <a16:creationId xmlns:a16="http://schemas.microsoft.com/office/drawing/2014/main" id="{4282C1A7-6DFD-DBAC-F634-1B01E455ADD8}"/>
              </a:ext>
            </a:extLst>
          </p:cNvPr>
          <p:cNvSpPr txBox="1"/>
          <p:nvPr/>
        </p:nvSpPr>
        <p:spPr>
          <a:xfrm>
            <a:off x="885511" y="2735261"/>
            <a:ext cx="5066339" cy="153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rPr dirty="0"/>
              <a:t>Edit Master text styles</a:t>
            </a:r>
          </a:p>
          <a:p>
            <a:pPr lvl="1"/>
            <a:r>
              <a:rPr dirty="0"/>
              <a:t>Second level</a:t>
            </a:r>
          </a:p>
          <a:p>
            <a:pPr lvl="2"/>
            <a:r>
              <a:rPr dirty="0"/>
              <a:t>Third level</a:t>
            </a:r>
          </a:p>
          <a:p>
            <a:pPr lvl="3"/>
            <a:r>
              <a:rPr dirty="0"/>
              <a:t>Fourth level</a:t>
            </a:r>
          </a:p>
        </p:txBody>
      </p:sp>
      <p:sp>
        <p:nvSpPr>
          <p:cNvPr id="9" name="Google Shape;427;p70">
            <a:extLst>
              <a:ext uri="{FF2B5EF4-FFF2-40B4-BE49-F238E27FC236}">
                <a16:creationId xmlns:a16="http://schemas.microsoft.com/office/drawing/2014/main" id="{AE67AE04-FACB-9018-2466-6B04D4EFCB65}"/>
              </a:ext>
            </a:extLst>
          </p:cNvPr>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10" name="Google Shape;428;p70">
            <a:extLst>
              <a:ext uri="{FF2B5EF4-FFF2-40B4-BE49-F238E27FC236}">
                <a16:creationId xmlns:a16="http://schemas.microsoft.com/office/drawing/2014/main" id="{8134ADF0-96F6-AD62-BA02-7F9B4C843D75}"/>
              </a:ext>
            </a:extLst>
          </p:cNvPr>
          <p:cNvSpPr txBox="1"/>
          <p:nvPr/>
        </p:nvSpPr>
        <p:spPr>
          <a:xfrm>
            <a:off x="6217925" y="2735261"/>
            <a:ext cx="5091738" cy="153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rPr dirty="0"/>
              <a:t>Edit Master text styles</a:t>
            </a:r>
          </a:p>
          <a:p>
            <a:pPr lvl="1"/>
            <a:r>
              <a:rPr dirty="0"/>
              <a:t>Second level</a:t>
            </a:r>
          </a:p>
          <a:p>
            <a:pPr lvl="2"/>
            <a:r>
              <a:rPr dirty="0"/>
              <a:t>Third level</a:t>
            </a:r>
          </a:p>
          <a:p>
            <a:pPr lvl="3"/>
            <a:r>
              <a:rPr dirty="0"/>
              <a:t>Fourth level</a:t>
            </a:r>
          </a:p>
        </p:txBody>
      </p:sp>
    </p:spTree>
    <p:extLst>
      <p:ext uri="{BB962C8B-B14F-4D97-AF65-F5344CB8AC3E}">
        <p14:creationId xmlns:p14="http://schemas.microsoft.com/office/powerpoint/2010/main" val="10658947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Google Shape;433;p71"/>
          <p:cNvSpPr txBox="1">
            <a:spLocks noGrp="1"/>
          </p:cNvSpPr>
          <p:nvPr>
            <p:ph type="title"/>
          </p:nvPr>
        </p:nvSpPr>
        <p:spPr>
          <a:xfrm>
            <a:off x="1524000" y="1122362"/>
            <a:ext cx="9144000" cy="2387601"/>
          </a:xfrm>
          <a:prstGeom prst="rect">
            <a:avLst/>
          </a:prstGeom>
        </p:spPr>
        <p:txBody>
          <a:bodyPr/>
          <a:lstStyle>
            <a:lvl1pPr>
              <a:defRPr b="1"/>
            </a:lvl1pPr>
          </a:lstStyle>
          <a:p>
            <a:r>
              <a:t>Title – Calibri Bold 60pt</a:t>
            </a:r>
          </a:p>
        </p:txBody>
      </p:sp>
      <p:sp>
        <p:nvSpPr>
          <p:cNvPr id="689" name="Google Shape;434;p71"/>
          <p:cNvSpPr txBox="1">
            <a:spLocks noGrp="1"/>
          </p:cNvSpPr>
          <p:nvPr>
            <p:ph type="body" sz="quarter" idx="1"/>
          </p:nvPr>
        </p:nvSpPr>
        <p:spPr>
          <a:xfrm>
            <a:off x="1524000" y="3602037"/>
            <a:ext cx="9144000" cy="1655762"/>
          </a:xfrm>
          <a:prstGeom prst="rect">
            <a:avLst/>
          </a:prstGeom>
        </p:spPr>
        <p:txBody>
          <a:bodyPr/>
          <a:lstStyle>
            <a:lvl1pPr>
              <a:spcBef>
                <a:spcPts val="0"/>
              </a:spcBef>
            </a:lvl1pPr>
          </a:lstStyle>
          <a:p>
            <a:r>
              <a:t>Subtitle – Calibri 24pt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4;p70">
            <a:extLst>
              <a:ext uri="{FF2B5EF4-FFF2-40B4-BE49-F238E27FC236}">
                <a16:creationId xmlns:a16="http://schemas.microsoft.com/office/drawing/2014/main" id="{1193C856-53BA-9D9B-73A6-E251642CF6AA}"/>
              </a:ext>
            </a:extLst>
          </p:cNvPr>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defRPr sz="4400" b="1">
                <a:latin typeface="Calibri"/>
                <a:ea typeface="Calibri"/>
                <a:cs typeface="Calibri"/>
                <a:sym typeface="Calibri"/>
              </a:defRPr>
            </a:lvl1pPr>
          </a:lstStyle>
          <a:p>
            <a:r>
              <a:rPr dirty="0"/>
              <a:t>Click to edit Master title style</a:t>
            </a:r>
          </a:p>
        </p:txBody>
      </p:sp>
      <p:sp>
        <p:nvSpPr>
          <p:cNvPr id="3" name="Google Shape;425;p70">
            <a:extLst>
              <a:ext uri="{FF2B5EF4-FFF2-40B4-BE49-F238E27FC236}">
                <a16:creationId xmlns:a16="http://schemas.microsoft.com/office/drawing/2014/main" id="{D25ADF4B-FCFA-0915-6F49-6B907F57A86E}"/>
              </a:ext>
            </a:extLst>
          </p:cNvPr>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4" name="Google Shape;426;p70">
            <a:extLst>
              <a:ext uri="{FF2B5EF4-FFF2-40B4-BE49-F238E27FC236}">
                <a16:creationId xmlns:a16="http://schemas.microsoft.com/office/drawing/2014/main" id="{8C120070-D35B-3B6A-05FD-C30DBBA2D9B3}"/>
              </a:ext>
            </a:extLst>
          </p:cNvPr>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
        <p:nvSpPr>
          <p:cNvPr id="5" name="Google Shape;427;p70">
            <a:extLst>
              <a:ext uri="{FF2B5EF4-FFF2-40B4-BE49-F238E27FC236}">
                <a16:creationId xmlns:a16="http://schemas.microsoft.com/office/drawing/2014/main" id="{00F31909-5746-5690-3048-3876D7CC5F22}"/>
              </a:ext>
            </a:extLst>
          </p:cNvPr>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nSpc>
                <a:spcPct val="90000"/>
              </a:lnSpc>
              <a:defRPr sz="2400" b="1">
                <a:latin typeface="Calibri"/>
                <a:ea typeface="Calibri"/>
                <a:cs typeface="Calibri"/>
                <a:sym typeface="Calibri"/>
              </a:defRPr>
            </a:lvl1pPr>
          </a:lstStyle>
          <a:p>
            <a:r>
              <a:t>Edit Master text styles</a:t>
            </a:r>
          </a:p>
        </p:txBody>
      </p:sp>
      <p:sp>
        <p:nvSpPr>
          <p:cNvPr id="6" name="Google Shape;428;p70">
            <a:extLst>
              <a:ext uri="{FF2B5EF4-FFF2-40B4-BE49-F238E27FC236}">
                <a16:creationId xmlns:a16="http://schemas.microsoft.com/office/drawing/2014/main" id="{BCEE8B61-706B-61A6-C547-B41167A0ABD8}"/>
              </a:ext>
            </a:extLst>
          </p:cNvPr>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r>
              <a:t>Edit Master text styles</a:t>
            </a:r>
          </a:p>
          <a:p>
            <a:pPr lvl="1"/>
            <a:r>
              <a:t>Second level</a:t>
            </a:r>
          </a:p>
          <a:p>
            <a:pPr lvl="2"/>
            <a:r>
              <a:t>Third level</a:t>
            </a:r>
          </a:p>
          <a:p>
            <a:pPr lvl="3"/>
            <a:r>
              <a:t>Fourth level</a:t>
            </a:r>
          </a:p>
          <a:p>
            <a:pPr lvl="4"/>
            <a:r>
              <a:t>Fifth level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8;p69">
            <a:extLst>
              <a:ext uri="{FF2B5EF4-FFF2-40B4-BE49-F238E27FC236}">
                <a16:creationId xmlns:a16="http://schemas.microsoft.com/office/drawing/2014/main" id="{89279B1F-E92E-CB3F-862E-448DF74E5876}"/>
              </a:ext>
            </a:extLst>
          </p:cNvPr>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nSpc>
                <a:spcPct val="90000"/>
              </a:lnSpc>
              <a:defRPr sz="4400" b="1">
                <a:latin typeface="Calibri"/>
                <a:ea typeface="Calibri"/>
                <a:cs typeface="Calibri"/>
                <a:sym typeface="Calibri"/>
              </a:defRPr>
            </a:lvl1pPr>
          </a:lstStyle>
          <a:p>
            <a:r>
              <a:rPr dirty="0"/>
              <a:t>Header - Calibri Bold 44pt</a:t>
            </a:r>
          </a:p>
        </p:txBody>
      </p:sp>
      <p:sp>
        <p:nvSpPr>
          <p:cNvPr id="8" name="Google Shape;419;p69">
            <a:extLst>
              <a:ext uri="{FF2B5EF4-FFF2-40B4-BE49-F238E27FC236}">
                <a16:creationId xmlns:a16="http://schemas.microsoft.com/office/drawing/2014/main" id="{A0CCF4DC-17EB-46EE-B267-E72D982DEA6D}"/>
              </a:ext>
            </a:extLst>
          </p:cNvPr>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rPr dirty="0"/>
              <a:t>Body copy – Calibri 28pt</a:t>
            </a:r>
          </a:p>
          <a:p>
            <a:pPr marL="228600" indent="-228600">
              <a:lnSpc>
                <a:spcPct val="90000"/>
              </a:lnSpc>
              <a:spcBef>
                <a:spcPts val="1000"/>
              </a:spcBef>
              <a:defRPr sz="2800">
                <a:latin typeface="Calibri"/>
                <a:ea typeface="Calibri"/>
                <a:cs typeface="Calibri"/>
                <a:sym typeface="Calibri"/>
              </a:defRPr>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Donec </a:t>
            </a:r>
            <a:r>
              <a:rPr dirty="0" err="1"/>
              <a:t>venenatis</a:t>
            </a:r>
            <a:r>
              <a:rPr dirty="0"/>
              <a:t> semper convallis. Cras </a:t>
            </a:r>
            <a:r>
              <a:rPr dirty="0" err="1"/>
              <a:t>consequat</a:t>
            </a:r>
            <a:r>
              <a:rPr dirty="0"/>
              <a:t> libero </a:t>
            </a:r>
            <a:r>
              <a:rPr dirty="0" err="1"/>
              <a:t>quis</a:t>
            </a:r>
            <a:r>
              <a:rPr dirty="0"/>
              <a:t> </a:t>
            </a:r>
            <a:r>
              <a:rPr dirty="0" err="1"/>
              <a:t>neque</a:t>
            </a:r>
            <a:r>
              <a:rPr dirty="0"/>
              <a:t> gravida, </a:t>
            </a:r>
            <a:r>
              <a:rPr dirty="0" err="1"/>
              <a:t>tincidunt</a:t>
            </a:r>
            <a:r>
              <a:rPr dirty="0"/>
              <a:t> </a:t>
            </a:r>
            <a:r>
              <a:rPr dirty="0" err="1"/>
              <a:t>efficitur</a:t>
            </a:r>
            <a:r>
              <a:rPr dirty="0"/>
              <a:t> </a:t>
            </a:r>
            <a:r>
              <a:rPr dirty="0" err="1"/>
              <a:t>arcu</a:t>
            </a:r>
            <a:r>
              <a:rPr dirty="0"/>
              <a:t> </a:t>
            </a:r>
            <a:r>
              <a:rPr dirty="0" err="1"/>
              <a:t>euismod</a:t>
            </a:r>
            <a:r>
              <a:rPr dirty="0"/>
              <a:t>. </a:t>
            </a:r>
            <a:r>
              <a:rPr dirty="0" err="1"/>
              <a:t>Suspendisse</a:t>
            </a:r>
            <a:r>
              <a:rPr dirty="0"/>
              <a:t> </a:t>
            </a:r>
            <a:r>
              <a:rPr dirty="0" err="1"/>
              <a:t>massa</a:t>
            </a:r>
            <a:r>
              <a:rPr dirty="0"/>
              <a:t> </a:t>
            </a:r>
            <a:r>
              <a:rPr dirty="0" err="1"/>
              <a:t>nunc</a:t>
            </a:r>
            <a:r>
              <a:rPr dirty="0"/>
              <a:t>, </a:t>
            </a:r>
            <a:r>
              <a:rPr dirty="0" err="1"/>
              <a:t>faucibus</a:t>
            </a:r>
            <a:r>
              <a:rPr dirty="0"/>
              <a:t> </a:t>
            </a:r>
            <a:r>
              <a:rPr dirty="0" err="1"/>
              <a:t>nec</a:t>
            </a:r>
            <a:r>
              <a:rPr dirty="0"/>
              <a:t> mi et, </a:t>
            </a:r>
            <a:r>
              <a:rPr dirty="0" err="1"/>
              <a:t>eleifend</a:t>
            </a:r>
            <a:r>
              <a:rPr dirty="0"/>
              <a:t> </a:t>
            </a:r>
            <a:r>
              <a:rPr dirty="0" err="1"/>
              <a:t>dapibus</a:t>
            </a:r>
            <a:r>
              <a:rPr dirty="0"/>
              <a:t> dolor.</a:t>
            </a:r>
          </a:p>
        </p:txBody>
      </p:sp>
    </p:spTree>
    <p:extLst>
      <p:ext uri="{BB962C8B-B14F-4D97-AF65-F5344CB8AC3E}">
        <p14:creationId xmlns:p14="http://schemas.microsoft.com/office/powerpoint/2010/main" val="34390025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8;p69">
            <a:extLst>
              <a:ext uri="{FF2B5EF4-FFF2-40B4-BE49-F238E27FC236}">
                <a16:creationId xmlns:a16="http://schemas.microsoft.com/office/drawing/2014/main" id="{EC9242FF-C801-1D35-DEF6-1CBC66F94FE0}"/>
              </a:ext>
            </a:extLst>
          </p:cNvPr>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nSpc>
                <a:spcPct val="90000"/>
              </a:lnSpc>
              <a:defRPr sz="4400" b="1">
                <a:latin typeface="Calibri"/>
                <a:ea typeface="Calibri"/>
                <a:cs typeface="Calibri"/>
                <a:sym typeface="Calibri"/>
              </a:defRPr>
            </a:lvl1pPr>
          </a:lstStyle>
          <a:p>
            <a:r>
              <a:rPr dirty="0"/>
              <a:t>Header - Calibri Bold 44pt</a:t>
            </a:r>
          </a:p>
        </p:txBody>
      </p:sp>
      <p:sp>
        <p:nvSpPr>
          <p:cNvPr id="7" name="Google Shape;419;p69">
            <a:extLst>
              <a:ext uri="{FF2B5EF4-FFF2-40B4-BE49-F238E27FC236}">
                <a16:creationId xmlns:a16="http://schemas.microsoft.com/office/drawing/2014/main" id="{E588D953-698A-7A66-A508-B07D1805EAE1}"/>
              </a:ext>
            </a:extLst>
          </p:cNvPr>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rPr dirty="0"/>
              <a:t>Body copy – Calibri 28pt</a:t>
            </a:r>
          </a:p>
          <a:p>
            <a:pPr marL="228600" indent="-228600">
              <a:lnSpc>
                <a:spcPct val="90000"/>
              </a:lnSpc>
              <a:spcBef>
                <a:spcPts val="1000"/>
              </a:spcBef>
              <a:defRPr sz="2800">
                <a:latin typeface="Calibri"/>
                <a:ea typeface="Calibri"/>
                <a:cs typeface="Calibri"/>
                <a:sym typeface="Calibri"/>
              </a:defRPr>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Donec </a:t>
            </a:r>
            <a:r>
              <a:rPr dirty="0" err="1"/>
              <a:t>venenatis</a:t>
            </a:r>
            <a:r>
              <a:rPr dirty="0"/>
              <a:t> semper convallis. Cras </a:t>
            </a:r>
            <a:r>
              <a:rPr dirty="0" err="1"/>
              <a:t>consequat</a:t>
            </a:r>
            <a:r>
              <a:rPr dirty="0"/>
              <a:t> libero </a:t>
            </a:r>
            <a:r>
              <a:rPr dirty="0" err="1"/>
              <a:t>quis</a:t>
            </a:r>
            <a:r>
              <a:rPr dirty="0"/>
              <a:t> </a:t>
            </a:r>
            <a:r>
              <a:rPr dirty="0" err="1"/>
              <a:t>neque</a:t>
            </a:r>
            <a:r>
              <a:rPr dirty="0"/>
              <a:t> gravida, </a:t>
            </a:r>
            <a:r>
              <a:rPr dirty="0" err="1"/>
              <a:t>tincidunt</a:t>
            </a:r>
            <a:r>
              <a:rPr dirty="0"/>
              <a:t> </a:t>
            </a:r>
            <a:r>
              <a:rPr dirty="0" err="1"/>
              <a:t>efficitur</a:t>
            </a:r>
            <a:r>
              <a:rPr dirty="0"/>
              <a:t> </a:t>
            </a:r>
            <a:r>
              <a:rPr dirty="0" err="1"/>
              <a:t>arcu</a:t>
            </a:r>
            <a:r>
              <a:rPr dirty="0"/>
              <a:t> </a:t>
            </a:r>
            <a:r>
              <a:rPr dirty="0" err="1"/>
              <a:t>euismod</a:t>
            </a:r>
            <a:r>
              <a:rPr dirty="0"/>
              <a:t>. </a:t>
            </a:r>
            <a:r>
              <a:rPr dirty="0" err="1"/>
              <a:t>Suspendisse</a:t>
            </a:r>
            <a:r>
              <a:rPr dirty="0"/>
              <a:t> </a:t>
            </a:r>
            <a:r>
              <a:rPr dirty="0" err="1"/>
              <a:t>massa</a:t>
            </a:r>
            <a:r>
              <a:rPr dirty="0"/>
              <a:t> </a:t>
            </a:r>
            <a:r>
              <a:rPr dirty="0" err="1"/>
              <a:t>nunc</a:t>
            </a:r>
            <a:r>
              <a:rPr dirty="0"/>
              <a:t>, </a:t>
            </a:r>
            <a:r>
              <a:rPr dirty="0" err="1"/>
              <a:t>faucibus</a:t>
            </a:r>
            <a:r>
              <a:rPr dirty="0"/>
              <a:t> </a:t>
            </a:r>
            <a:r>
              <a:rPr dirty="0" err="1"/>
              <a:t>nec</a:t>
            </a:r>
            <a:r>
              <a:rPr dirty="0"/>
              <a:t> mi et, </a:t>
            </a:r>
            <a:r>
              <a:rPr dirty="0" err="1"/>
              <a:t>eleifend</a:t>
            </a:r>
            <a:r>
              <a:rPr dirty="0"/>
              <a:t> </a:t>
            </a:r>
            <a:r>
              <a:rPr dirty="0" err="1"/>
              <a:t>dapibus</a:t>
            </a:r>
            <a:r>
              <a:rPr dirty="0"/>
              <a:t> dolor.</a:t>
            </a:r>
          </a:p>
        </p:txBody>
      </p:sp>
    </p:spTree>
  </p:cSld>
  <p:clrMapOvr>
    <a:masterClrMapping/>
  </p:clrMapOvr>
  <p:transition spd="med"/>
</p:sld>
</file>

<file path=ppt/theme/theme1.xml><?xml version="1.0" encoding="utf-8"?>
<a:theme xmlns:a="http://schemas.openxmlformats.org/drawingml/2006/main" name="8_Custom Design">
  <a:themeElements>
    <a:clrScheme name="8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8_Custom Design">
      <a:majorFont>
        <a:latin typeface="Arial"/>
        <a:ea typeface="Arial"/>
        <a:cs typeface="Arial"/>
      </a:majorFont>
      <a:minorFont>
        <a:latin typeface="Helvetica"/>
        <a:ea typeface="Helvetica"/>
        <a:cs typeface="Helvetica"/>
      </a:minorFont>
    </a:fontScheme>
    <a:fmtScheme name="8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_Custom Design">
  <a:themeElements>
    <a:clrScheme name="8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8_Custom Design">
      <a:majorFont>
        <a:latin typeface="Arial"/>
        <a:ea typeface="Arial"/>
        <a:cs typeface="Arial"/>
      </a:majorFont>
      <a:minorFont>
        <a:latin typeface="Helvetica"/>
        <a:ea typeface="Helvetica"/>
        <a:cs typeface="Helvetica"/>
      </a:minorFont>
    </a:fontScheme>
    <a:fmtScheme name="8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366</Words>
  <Application>Microsoft Macintosh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8_Custom Design</vt:lpstr>
      <vt:lpstr>PowerPoint Presentation</vt:lpstr>
      <vt:lpstr>PowerPoint Presentation</vt:lpstr>
      <vt:lpstr>PowerPoint Presentation</vt:lpstr>
      <vt:lpstr>PowerPoint Presentation</vt:lpstr>
      <vt:lpstr>PowerPoint Presentation</vt:lpstr>
      <vt:lpstr>Title – Calibri Bold 60pt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cp:revision>
  <dcterms:modified xsi:type="dcterms:W3CDTF">2026-05-07T17:26:39Z</dcterms:modified>
</cp:coreProperties>
</file>